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omments/modernComment_7BBF5BF0_2CF9883E.xml" ContentType="application/vnd.ms-powerpoint.comments+xml"/>
  <Override PartName="/ppt/notesSlides/notesSlide11.xml" ContentType="application/vnd.openxmlformats-officedocument.presentationml.notesSlide+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Lst>
  <p:notesMasterIdLst>
    <p:notesMasterId r:id="rId32"/>
  </p:notesMasterIdLst>
  <p:handoutMasterIdLst>
    <p:handoutMasterId r:id="rId33"/>
  </p:handoutMasterIdLst>
  <p:sldIdLst>
    <p:sldId id="2076138457" r:id="rId5"/>
    <p:sldId id="2076138430" r:id="rId6"/>
    <p:sldId id="2076138464" r:id="rId7"/>
    <p:sldId id="2076138465" r:id="rId8"/>
    <p:sldId id="2076138357" r:id="rId9"/>
    <p:sldId id="2076138293" r:id="rId10"/>
    <p:sldId id="2076138466" r:id="rId11"/>
    <p:sldId id="2076138467" r:id="rId12"/>
    <p:sldId id="2076138437" r:id="rId13"/>
    <p:sldId id="2076138484" r:id="rId14"/>
    <p:sldId id="2076138468" r:id="rId15"/>
    <p:sldId id="2076138469" r:id="rId16"/>
    <p:sldId id="2076138477" r:id="rId17"/>
    <p:sldId id="2076138470" r:id="rId18"/>
    <p:sldId id="2076138471" r:id="rId19"/>
    <p:sldId id="2076138481" r:id="rId20"/>
    <p:sldId id="2076138482" r:id="rId21"/>
    <p:sldId id="2076138483" r:id="rId22"/>
    <p:sldId id="2076138472" r:id="rId23"/>
    <p:sldId id="2076138473" r:id="rId24"/>
    <p:sldId id="2076138474" r:id="rId25"/>
    <p:sldId id="2076138458" r:id="rId26"/>
    <p:sldId id="2076138475" r:id="rId27"/>
    <p:sldId id="2076138476" r:id="rId28"/>
    <p:sldId id="2076138479" r:id="rId29"/>
    <p:sldId id="2076138480" r:id="rId30"/>
    <p:sldId id="2076138365" r:id="rId31"/>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Welcome" id="{14D70C25-0413-A24B-B22A-8EE89C82326F}">
          <p14:sldIdLst/>
        </p14:section>
        <p14:section name="Title slides" id="{FB6EE416-AF16-AF40-804B-633D4962DAEE}">
          <p14:sldIdLst>
            <p14:sldId id="2076138457"/>
          </p14:sldIdLst>
        </p14:section>
        <p14:section name="Main Presentation" id="{055AFA19-D1E1-8A4D-B3CD-4F468CD7A2AE}">
          <p14:sldIdLst>
            <p14:sldId id="2076138430"/>
            <p14:sldId id="2076138464"/>
            <p14:sldId id="2076138465"/>
            <p14:sldId id="2076138357"/>
            <p14:sldId id="2076138293"/>
            <p14:sldId id="2076138466"/>
            <p14:sldId id="2076138467"/>
            <p14:sldId id="2076138437"/>
            <p14:sldId id="2076138484"/>
            <p14:sldId id="2076138468"/>
            <p14:sldId id="2076138469"/>
            <p14:sldId id="2076138477"/>
            <p14:sldId id="2076138470"/>
            <p14:sldId id="2076138471"/>
            <p14:sldId id="2076138481"/>
            <p14:sldId id="2076138482"/>
            <p14:sldId id="2076138483"/>
            <p14:sldId id="2076138472"/>
            <p14:sldId id="2076138473"/>
            <p14:sldId id="2076138474"/>
            <p14:sldId id="2076138458"/>
            <p14:sldId id="2076138475"/>
            <p14:sldId id="2076138476"/>
            <p14:sldId id="2076138479"/>
            <p14:sldId id="2076138480"/>
            <p14:sldId id="2076138365"/>
          </p14:sldIdLst>
        </p14:section>
      </p14:sectionLst>
    </p:ext>
    <p:ext uri="{EFAFB233-063F-42B5-8137-9DF3F51BA10A}">
      <p15:sldGuideLst xmlns:p15="http://schemas.microsoft.com/office/powerpoint/2012/main">
        <p15:guide id="2" orient="horz" pos="640" userDrawn="1">
          <p15:clr>
            <a:srgbClr val="A4A3A4"/>
          </p15:clr>
        </p15:guide>
        <p15:guide id="3"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C4AAE65F-D16F-59EA-0307-3ECEA917AF31}" name="Brady Gaster" initials="BG" userId="Brady Gaster" providerId="None"/>
  <p188:author id="{AA6E2597-21B9-BBDF-7486-323484CB293C}" name="Richard Astbury" initials="RA" userId="S::rastbury@microsoft.com::44329fc5-a4a3-4d42-b687-2327d7c05460" providerId="AD"/>
  <p188:author id="{60C0DFFB-7C07-A101-5F81-415B19864285}" name="Brady Gaster" initials="BG" userId="S::bradyg@microsoft.com::9aa56417-89a7-48fa-9a36-10eeed2a9b93"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5" name="Author" initials="A"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A4A4A"/>
    <a:srgbClr val="FFFFFF"/>
    <a:srgbClr val="2F2F2F"/>
    <a:srgbClr val="666666"/>
    <a:srgbClr val="000000"/>
    <a:srgbClr val="8661C5"/>
    <a:srgbClr val="D59DFF"/>
    <a:srgbClr val="50E6FF"/>
    <a:srgbClr val="0069BA"/>
    <a:srgbClr val="9BF00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6" d="100"/>
          <a:sy n="116" d="100"/>
        </p:scale>
        <p:origin x="56" y="404"/>
      </p:cViewPr>
      <p:guideLst>
        <p:guide orient="horz" pos="640"/>
        <p:guide pos="3840"/>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microsoft.com/office/2016/11/relationships/changesInfo" Target="changesInfos/changesInfo1.xml"/><Relationship Id="rId21" Type="http://schemas.openxmlformats.org/officeDocument/2006/relationships/slide" Target="slides/slide17.xml"/><Relationship Id="rId34" Type="http://schemas.openxmlformats.org/officeDocument/2006/relationships/commentAuthors" Target="commen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handoutMaster" Target="handoutMasters/handoutMaster1.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notesMaster" Target="notesMasters/notesMaster1.xml"/><Relationship Id="rId37" Type="http://schemas.openxmlformats.org/officeDocument/2006/relationships/theme" Target="theme/theme1.xml"/><Relationship Id="rId40"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ichard Astbury" userId="44329fc5-a4a3-4d42-b687-2327d7c05460" providerId="ADAL" clId="{F207D421-A4A0-4C76-A8C0-50FEA595E187}"/>
    <pc:docChg chg="delSld modSection">
      <pc:chgData name="Richard Astbury" userId="44329fc5-a4a3-4d42-b687-2327d7c05460" providerId="ADAL" clId="{F207D421-A4A0-4C76-A8C0-50FEA595E187}" dt="2022-06-13T12:55:40.275" v="0" actId="47"/>
      <pc:docMkLst>
        <pc:docMk/>
      </pc:docMkLst>
      <pc:sldChg chg="del">
        <pc:chgData name="Richard Astbury" userId="44329fc5-a4a3-4d42-b687-2327d7c05460" providerId="ADAL" clId="{F207D421-A4A0-4C76-A8C0-50FEA595E187}" dt="2022-06-13T12:55:40.275" v="0" actId="47"/>
        <pc:sldMkLst>
          <pc:docMk/>
          <pc:sldMk cId="2686505895" sldId="2076138422"/>
        </pc:sldMkLst>
      </pc:sldChg>
    </pc:docChg>
  </pc:docChgLst>
</pc:chgInfo>
</file>

<file path=ppt/comments/modernComment_7BBF5BF0_2CF9883E.xml><?xml version="1.0" encoding="utf-8"?>
<p188:cmLst xmlns:a="http://schemas.openxmlformats.org/drawingml/2006/main" xmlns:r="http://schemas.openxmlformats.org/officeDocument/2006/relationships" xmlns:p188="http://schemas.microsoft.com/office/powerpoint/2018/8/main">
  <p188:cm id="{CC39B3C4-C085-420E-A962-085835F576C8}" authorId="{C4AAE65F-D16F-59EA-0307-3ECEA917AF31}" created="2022-03-31T20:43:19.798">
    <pc:sldMkLst xmlns:pc="http://schemas.microsoft.com/office/powerpoint/2013/main/command">
      <pc:docMk/>
      <pc:sldMk cId="754550846" sldId="2076138480"/>
    </pc:sldMkLst>
    <p188:replyLst>
      <p188:reply id="{8245BD33-8970-456C-93D9-EB8179CB6F28}" authorId="{C4AAE65F-D16F-59EA-0307-3ECEA917AF31}" created="2022-03-31T20:43:26.109">
        <p188:txBody>
          <a:bodyPr/>
          <a:lstStyle/>
          <a:p>
            <a:r>
              <a:rPr lang="en-US"/>
              <a:t>cc [@Richard Astbury]</a:t>
            </a:r>
          </a:p>
        </p188:txBody>
      </p188:reply>
      <p188:reply id="{24D05561-AA0A-4939-A61F-9DAEEA536146}" authorId="{AA6E2597-21B9-BBDF-7486-323484CB293C}" created="2022-04-01T08:35:42.650">
        <p188:txBody>
          <a:bodyPr/>
          <a:lstStyle/>
          <a:p>
            <a:r>
              <a:rPr lang="en-GB"/>
              <a:t>[@Brady Gaster] where are the new logo slides??</a:t>
            </a:r>
          </a:p>
        </p188:txBody>
      </p188:reply>
      <p188:reply id="{9CAE2625-727E-43E3-A475-CF0ECBFAA95B}" authorId="{60C0DFFB-7C07-A101-5F81-415B19864285}" created="2022-04-01T13:44:23.076">
        <p188:txBody>
          <a:bodyPr/>
          <a:lstStyle/>
          <a:p>
            <a:r>
              <a:rPr lang="en-US"/>
              <a:t>I’ll drop them in. I bet we could riff on them and get them great. </a:t>
            </a:r>
          </a:p>
        </p188:txBody>
      </p188:reply>
    </p188:replyLst>
    <p188:txBody>
      <a:bodyPr/>
      <a:lstStyle/>
      <a:p>
        <a:r>
          <a:rPr lang="en-US"/>
          <a:t>this slide like nails it. we should move this up higher. i also think our new lego slides would complement this well. Really well. </a:t>
        </a:r>
      </a:p>
    </p188:txBody>
  </p188:cm>
</p188: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6/13/2022 1:55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6/13/2022 11:44 AM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What kinds of problems does Orleans solve?</a:t>
            </a:r>
          </a:p>
          <a:p>
            <a:endParaRPr lang="en-GB" dirty="0"/>
          </a:p>
          <a:p>
            <a:r>
              <a:rPr lang="en-GB" dirty="0"/>
              <a:t>A lot has changed in the world since I started programming 30 years ago….</a:t>
            </a:r>
          </a:p>
          <a:p>
            <a:endParaRPr lang="en-GB" dirty="0"/>
          </a:p>
          <a:p>
            <a:r>
              <a:rPr lang="en-GB" dirty="0"/>
              <a:t>Large systems, such as IoT, public websites, have to deal with high traffic volumes</a:t>
            </a:r>
          </a:p>
          <a:p>
            <a:endParaRPr lang="en-GB" dirty="0"/>
          </a:p>
          <a:p>
            <a:r>
              <a:rPr lang="en-GB" dirty="0"/>
              <a:t>They must react rapidly to events, people want instant feedback</a:t>
            </a:r>
          </a:p>
          <a:p>
            <a:endParaRPr lang="en-GB" dirty="0"/>
          </a:p>
          <a:p>
            <a:r>
              <a:rPr lang="en-GB" dirty="0"/>
              <a:t>We have to model connections – chat, devices in an IoT system collaborating, East-West traffic in the data datacentre</a:t>
            </a:r>
          </a:p>
          <a:p>
            <a:endParaRPr lang="en-GB" dirty="0"/>
          </a:p>
          <a:p>
            <a:r>
              <a:rPr lang="en-GB" dirty="0"/>
              <a:t>Interestingly language hasn’t changed that much</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6/13/2022 11:44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28047512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6/13/2022 11:44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26</a:t>
            </a:fld>
            <a:endParaRPr lang="en-US"/>
          </a:p>
        </p:txBody>
      </p:sp>
    </p:spTree>
    <p:extLst>
      <p:ext uri="{BB962C8B-B14F-4D97-AF65-F5344CB8AC3E}">
        <p14:creationId xmlns:p14="http://schemas.microsoft.com/office/powerpoint/2010/main" val="1432705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C61DAB-D93E-49CA-B245-379601CFE8D0}" type="datetime8">
              <a:rPr lang="en-US" smtClean="0"/>
              <a:t>6/13/2022 11:44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a:p>
        </p:txBody>
      </p:sp>
    </p:spTree>
    <p:extLst>
      <p:ext uri="{BB962C8B-B14F-4D97-AF65-F5344CB8AC3E}">
        <p14:creationId xmlns:p14="http://schemas.microsoft.com/office/powerpoint/2010/main" val="21927029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I used to program for a machine with a single CPU, now multicore systems are the norm</a:t>
            </a:r>
          </a:p>
          <a:p>
            <a:endParaRPr lang="en-GB"/>
          </a:p>
          <a:p>
            <a:r>
              <a:rPr lang="en-GB"/>
              <a:t>440 core machines, task manager, </a:t>
            </a:r>
            <a:r>
              <a:rPr lang="en-GB" err="1"/>
              <a:t>tetris</a:t>
            </a:r>
            <a:endParaRPr lang="en-GB"/>
          </a:p>
          <a:p>
            <a:endParaRPr lang="en-GB"/>
          </a:p>
          <a:p>
            <a:r>
              <a:rPr lang="en-GB"/>
              <a:t>Concurrent programming is hard, it’s </a:t>
            </a:r>
            <a:r>
              <a:rPr lang="en-GB" err="1"/>
              <a:t>someties</a:t>
            </a:r>
            <a:r>
              <a:rPr lang="en-GB"/>
              <a:t> hard to split code into small concurrent pieces that run concurrently.</a:t>
            </a:r>
          </a:p>
          <a:p>
            <a:endParaRPr lang="en-GB"/>
          </a:p>
          <a:p>
            <a:r>
              <a:rPr lang="en-GB"/>
              <a:t>Languages offer some help, TPL in C# allows you dispatch tasks on a </a:t>
            </a:r>
            <a:r>
              <a:rPr lang="en-GB" err="1"/>
              <a:t>threadpool</a:t>
            </a:r>
            <a:r>
              <a:rPr lang="en-GB"/>
              <a:t>.</a:t>
            </a:r>
          </a:p>
          <a:p>
            <a:endParaRPr lang="en-GB"/>
          </a:p>
          <a:p>
            <a:r>
              <a:rPr lang="en-GB"/>
              <a:t>Lack of concurrency warnings,</a:t>
            </a:r>
          </a:p>
          <a:p>
            <a:endParaRPr lang="en-GB"/>
          </a:p>
          <a:p>
            <a:r>
              <a:rPr lang="en-GB"/>
              <a:t>Strange runtime errors (race conditions)</a:t>
            </a:r>
          </a:p>
          <a:p>
            <a:endParaRPr lang="en-GB"/>
          </a:p>
          <a:p>
            <a:r>
              <a:rPr lang="en-GB"/>
              <a:t>Hard to code, hard to debug</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6/13/2022 11:44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5536130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Cloud computing</a:t>
            </a:r>
          </a:p>
          <a:p>
            <a:endParaRPr lang="en-GB"/>
          </a:p>
          <a:p>
            <a:r>
              <a:rPr lang="en-GB"/>
              <a:t>Massive horizontal scalability</a:t>
            </a:r>
          </a:p>
          <a:p>
            <a:endParaRPr lang="en-GB"/>
          </a:p>
          <a:p>
            <a:r>
              <a:rPr lang="en-GB"/>
              <a:t>Hardware failure didn’t really exist when I started programming,</a:t>
            </a:r>
          </a:p>
          <a:p>
            <a:endParaRPr lang="en-GB"/>
          </a:p>
          <a:p>
            <a:r>
              <a:rPr lang="en-GB"/>
              <a:t>Now we have to deal with computers/networks transient outages etc…</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6/13/2022 11:44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20930766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We deal with horizontal scalability by running lots of small instances of the same programming</a:t>
            </a:r>
          </a:p>
          <a:p>
            <a:r>
              <a:rPr lang="en-GB"/>
              <a:t>Stateless</a:t>
            </a:r>
          </a:p>
          <a:p>
            <a:r>
              <a:rPr lang="en-GB"/>
              <a:t>Load data from DB for every request</a:t>
            </a:r>
          </a:p>
          <a:p>
            <a:endParaRPr lang="en-GB"/>
          </a:p>
          <a:p>
            <a:r>
              <a:rPr lang="en-GB"/>
              <a:t>Cache to improve perf</a:t>
            </a:r>
          </a:p>
          <a:p>
            <a:endParaRPr lang="en-GB"/>
          </a:p>
          <a:p>
            <a:r>
              <a:rPr lang="en-GB"/>
              <a:t>Now we have data in two places, cache invalidation is a problem</a:t>
            </a:r>
          </a:p>
          <a:p>
            <a:endParaRPr lang="en-GB"/>
          </a:p>
          <a:p>
            <a:r>
              <a:rPr lang="en-GB"/>
              <a:t>There’s nothing wrong with this, but it’s not idea</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6/13/2022 11:44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42642666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Orleans was conceived as a framework to meet modern workloads with cloud native applications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6/13/2022 11:44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20286947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Orleans was conceived as a framework to meet modern workloads with cloud native applications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6/13/2022 11:44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10</a:t>
            </a:fld>
            <a:endParaRPr lang="en-US"/>
          </a:p>
        </p:txBody>
      </p:sp>
    </p:spTree>
    <p:extLst>
      <p:ext uri="{BB962C8B-B14F-4D97-AF65-F5344CB8AC3E}">
        <p14:creationId xmlns:p14="http://schemas.microsoft.com/office/powerpoint/2010/main" val="31631073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6/13/2022 11:44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16</a:t>
            </a:fld>
            <a:endParaRPr lang="en-US"/>
          </a:p>
        </p:txBody>
      </p:sp>
    </p:spTree>
    <p:extLst>
      <p:ext uri="{BB962C8B-B14F-4D97-AF65-F5344CB8AC3E}">
        <p14:creationId xmlns:p14="http://schemas.microsoft.com/office/powerpoint/2010/main" val="19332777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6/13/2022 11:44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17</a:t>
            </a:fld>
            <a:endParaRPr lang="en-US"/>
          </a:p>
        </p:txBody>
      </p:sp>
    </p:spTree>
    <p:extLst>
      <p:ext uri="{BB962C8B-B14F-4D97-AF65-F5344CB8AC3E}">
        <p14:creationId xmlns:p14="http://schemas.microsoft.com/office/powerpoint/2010/main" val="37170614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6/13/2022 11:44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18</a:t>
            </a:fld>
            <a:endParaRPr lang="en-US"/>
          </a:p>
        </p:txBody>
      </p:sp>
    </p:spTree>
    <p:extLst>
      <p:ext uri="{BB962C8B-B14F-4D97-AF65-F5344CB8AC3E}">
        <p14:creationId xmlns:p14="http://schemas.microsoft.com/office/powerpoint/2010/main" val="271526816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10.jpe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1.xml"/><Relationship Id="rId5" Type="http://schemas.openxmlformats.org/officeDocument/2006/relationships/image" Target="../media/image11.jpeg"/><Relationship Id="rId4" Type="http://schemas.openxmlformats.org/officeDocument/2006/relationships/image" Target="../media/image10.jpe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Master" Target="../slideMasters/slideMaster1.xml"/><Relationship Id="rId4" Type="http://schemas.openxmlformats.org/officeDocument/2006/relationships/image" Target="../media/image16.jpe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Master" Target="../slideMasters/slideMaster1.xml"/><Relationship Id="rId5" Type="http://schemas.openxmlformats.org/officeDocument/2006/relationships/image" Target="../media/image20.jpeg"/><Relationship Id="rId4" Type="http://schemas.openxmlformats.org/officeDocument/2006/relationships/image" Target="../media/image19.jpe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1.xml"/><Relationship Id="rId6" Type="http://schemas.openxmlformats.org/officeDocument/2006/relationships/image" Target="../media/image21.jpeg"/><Relationship Id="rId5" Type="http://schemas.openxmlformats.org/officeDocument/2006/relationships/image" Target="../media/image11.jpeg"/><Relationship Id="rId4" Type="http://schemas.openxmlformats.org/officeDocument/2006/relationships/image" Target="../media/image10.jpe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10.jpe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1.xml"/><Relationship Id="rId5" Type="http://schemas.openxmlformats.org/officeDocument/2006/relationships/image" Target="../media/image11.jpeg"/><Relationship Id="rId4" Type="http://schemas.openxmlformats.org/officeDocument/2006/relationships/image" Target="../media/image10.jpe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1.xml"/><Relationship Id="rId6" Type="http://schemas.openxmlformats.org/officeDocument/2006/relationships/image" Target="../media/image21.jpeg"/><Relationship Id="rId5" Type="http://schemas.openxmlformats.org/officeDocument/2006/relationships/image" Target="../media/image11.jpeg"/><Relationship Id="rId4" Type="http://schemas.openxmlformats.org/officeDocument/2006/relationships/image" Target="../media/image10.jpe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accent3"/>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4" name="Picture Placeholder 3">
            <a:extLst>
              <a:ext uri="{FF2B5EF4-FFF2-40B4-BE49-F238E27FC236}">
                <a16:creationId xmlns:a16="http://schemas.microsoft.com/office/drawing/2014/main" id="{40BC5B99-509C-464A-99BC-BB61027E6D1A}"/>
              </a:ext>
            </a:extLst>
          </p:cNvPr>
          <p:cNvSpPr>
            <a:spLocks noGrp="1"/>
          </p:cNvSpPr>
          <p:nvPr>
            <p:ph type="pic" sz="quarter" idx="13"/>
          </p:nvPr>
        </p:nvSpPr>
        <p:spPr>
          <a:xfrm>
            <a:off x="5326063" y="0"/>
            <a:ext cx="6865937" cy="6858000"/>
          </a:xfrm>
        </p:spPr>
        <p:txBody>
          <a:bodyPr/>
          <a:lstStyle/>
          <a:p>
            <a:r>
              <a:rPr lang="en-US"/>
              <a:t>Click icon to add picture</a:t>
            </a:r>
          </a:p>
        </p:txBody>
      </p:sp>
    </p:spTree>
    <p:extLst>
      <p:ext uri="{BB962C8B-B14F-4D97-AF65-F5344CB8AC3E}">
        <p14:creationId xmlns:p14="http://schemas.microsoft.com/office/powerpoint/2010/main" val="3017430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45095137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Section Divi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15770881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Section Divider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25625778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Section Divider 3">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7497528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Section Divider 4">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93204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description</a:t>
            </a:r>
          </a:p>
        </p:txBody>
      </p:sp>
      <p:sp>
        <p:nvSpPr>
          <p:cNvPr id="5" name="Text Placeholder 4"/>
          <p:cNvSpPr>
            <a:spLocks noGrp="1"/>
          </p:cNvSpPr>
          <p:nvPr>
            <p:ph type="body" sz="quarter" idx="12" hasCustomPrompt="1"/>
          </p:nvPr>
        </p:nvSpPr>
        <p:spPr>
          <a:xfrm>
            <a:off x="585216" y="585788"/>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accent3"/>
                </a:solidFill>
                <a:latin typeface="+mn-lt"/>
              </a:defRPr>
            </a:lvl1pPr>
          </a:lstStyle>
          <a:p>
            <a:pPr lvl="0"/>
            <a:r>
              <a:rPr lang="en-US"/>
              <a:t>Section Name</a:t>
            </a:r>
          </a:p>
        </p:txBody>
      </p:sp>
    </p:spTree>
    <p:extLst>
      <p:ext uri="{BB962C8B-B14F-4D97-AF65-F5344CB8AC3E}">
        <p14:creationId xmlns:p14="http://schemas.microsoft.com/office/powerpoint/2010/main" val="11667776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a:t>Section title with no subtitle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 with no subtitle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Blank 12 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Blank 12 Column Dark Bkg">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Apendix Blue Bkg">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377B63-6619-6B40-8D85-1D972ED609B9}"/>
              </a:ext>
            </a:extLst>
          </p:cNvPr>
          <p:cNvSpPr>
            <a:spLocks noGrp="1"/>
          </p:cNvSpPr>
          <p:nvPr>
            <p:ph type="body" sz="quarter" idx="10" hasCustomPrompt="1"/>
          </p:nvPr>
        </p:nvSpPr>
        <p:spPr>
          <a:xfrm>
            <a:off x="584200" y="5715040"/>
            <a:ext cx="5367338" cy="553998"/>
          </a:xfrm>
        </p:spPr>
        <p:txBody>
          <a:bodyPr anchor="b"/>
          <a:lstStyle>
            <a:lvl1pPr marL="0" indent="0">
              <a:buNone/>
              <a:defRPr sz="3600">
                <a:latin typeface="+mj-lt"/>
              </a:defRPr>
            </a:lvl1pPr>
          </a:lstStyle>
          <a:p>
            <a:pPr lvl="0"/>
            <a:r>
              <a:rPr lang="en-US"/>
              <a:t>Appendix</a:t>
            </a:r>
          </a:p>
        </p:txBody>
      </p:sp>
    </p:spTree>
    <p:extLst>
      <p:ext uri="{BB962C8B-B14F-4D97-AF65-F5344CB8AC3E}">
        <p14:creationId xmlns:p14="http://schemas.microsoft.com/office/powerpoint/2010/main" val="235373038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6" pos="3749">
          <p15:clr>
            <a:srgbClr val="A4A3A4"/>
          </p15:clr>
        </p15:guide>
        <p15:guide id="17" pos="3932">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885701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107088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96918344"/>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9388161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6551895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userDrawn="1">
          <p15:clr>
            <a:srgbClr val="5ACBF0"/>
          </p15:clr>
        </p15:guide>
        <p15:guide id="7" pos="1795" userDrawn="1">
          <p15:clr>
            <a:srgbClr val="5ACBF0"/>
          </p15:clr>
        </p15:guide>
        <p15:guide id="8" pos="3035" userDrawn="1">
          <p15:clr>
            <a:srgbClr val="5ACBF0"/>
          </p15:clr>
        </p15:guide>
        <p15:guide id="9" pos="3221" userDrawn="1">
          <p15:clr>
            <a:srgbClr val="5ACBF0"/>
          </p15:clr>
        </p15:guide>
        <p15:guide id="10" pos="4461" userDrawn="1">
          <p15:clr>
            <a:srgbClr val="5ACBF0"/>
          </p15:clr>
        </p15:guide>
        <p15:guide id="11" pos="5890" userDrawn="1">
          <p15:clr>
            <a:srgbClr val="5ACBF0"/>
          </p15:clr>
        </p15:guide>
        <p15:guide id="12" orient="horz" pos="1436">
          <p15:clr>
            <a:srgbClr val="5ACBF0"/>
          </p15:clr>
        </p15:guide>
        <p15:guide id="13" pos="4646" userDrawn="1">
          <p15:clr>
            <a:srgbClr val="5ACBF0"/>
          </p15:clr>
        </p15:guide>
        <p15:guide id="14" pos="6072" userDrawn="1">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1D16804B-3245-9A4C-A340-6FF89CF57D54}"/>
              </a:ext>
            </a:extLst>
          </p:cNvPr>
          <p:cNvSpPr>
            <a:spLocks noGrp="1"/>
          </p:cNvSpPr>
          <p:nvPr>
            <p:ph type="pic" sz="quarter" idx="13"/>
          </p:nvPr>
        </p:nvSpPr>
        <p:spPr>
          <a:xfrm>
            <a:off x="5334000" y="0"/>
            <a:ext cx="6858000" cy="6858000"/>
          </a:xfrm>
        </p:spPr>
        <p:txBody>
          <a:bodyPr/>
          <a:lstStyle/>
          <a:p>
            <a:r>
              <a:rPr lang="en-US"/>
              <a:t>Click icon to add picture</a:t>
            </a:r>
          </a:p>
        </p:txBody>
      </p:sp>
    </p:spTree>
    <p:extLst>
      <p:ext uri="{BB962C8B-B14F-4D97-AF65-F5344CB8AC3E}">
        <p14:creationId xmlns:p14="http://schemas.microsoft.com/office/powerpoint/2010/main" val="16054354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613384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userDrawn="1">
          <p15:clr>
            <a:srgbClr val="5ACBF0"/>
          </p15:clr>
        </p15:guide>
        <p15:guide id="34" pos="3336" userDrawn="1">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userDrawn="1">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guide id="31" pos="3840" userDrawn="1">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Header Background 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1109616-29F5-2A48-AD26-C036688E660A}"/>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844675"/>
            <a:ext cx="11018838" cy="4424363"/>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89192910"/>
      </p:ext>
    </p:extLst>
  </p:cSld>
  <p:clrMapOvr>
    <a:masterClrMapping/>
  </p:clrMapOvr>
  <p:transition>
    <p:fade/>
  </p:transition>
  <p:extLst>
    <p:ext uri="{DCECCB84-F9BA-43D5-87BE-67443E8EF086}">
      <p15:sldGuideLst xmlns:p15="http://schemas.microsoft.com/office/powerpoint/2012/main">
        <p15:guide id="2" orient="horz" pos="1162" userDrawn="1">
          <p15:clr>
            <a:srgbClr val="5ACBF0"/>
          </p15:clr>
        </p15:guide>
        <p15:guide id="3" orient="horz" pos="288">
          <p15:clr>
            <a:srgbClr val="5ACBF0"/>
          </p15:clr>
        </p15:guide>
        <p15:guide id="5" orient="horz" pos="90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Header Background Two Column Bullet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D3A5130-10A1-954A-B139-8F920AB6EC86}"/>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accent3"/>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844674"/>
            <a:ext cx="5211763"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844674"/>
            <a:ext cx="5219700"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2870302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Header Background Two Column Non-bulleted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6D08175-261D-A74C-8918-CB97ADB19271}"/>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p>
        </p:txBody>
      </p:sp>
      <p:sp>
        <p:nvSpPr>
          <p:cNvPr id="4" name="Text Placeholder 3"/>
          <p:cNvSpPr>
            <a:spLocks noGrp="1"/>
          </p:cNvSpPr>
          <p:nvPr>
            <p:ph type="body" sz="quarter" idx="10"/>
          </p:nvPr>
        </p:nvSpPr>
        <p:spPr>
          <a:xfrm>
            <a:off x="584200" y="1853052"/>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844675"/>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658693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Header Background Two Column Content with Subhead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7941E1A-46FF-9B43-8237-B9FAC6645B8E}"/>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851161"/>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495686"/>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844675"/>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489200"/>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3330693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Header Background Three Column Bullet with Subtitle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5B0B838-FFE7-3848-8346-94C828955739}"/>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7971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7905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7971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22089322"/>
      </p:ext>
    </p:extLst>
  </p:cSld>
  <p:clrMapOvr>
    <a:masterClrMapping/>
  </p:clrMapOvr>
  <p:transition>
    <p:fade/>
  </p:transition>
  <p:extLst>
    <p:ext uri="{DCECCB84-F9BA-43D5-87BE-67443E8EF086}">
      <p15:sldGuideLst xmlns:p15="http://schemas.microsoft.com/office/powerpoint/2012/main">
        <p15:guide id="3" orient="horz" pos="1162" userDrawn="1">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Header Background Four Column Bullet with Subtitle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7D56507-64E9-FD49-A968-94669A530F3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5996806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162" userDrawn="1">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Header Line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nchor="ct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7" name="Straight Connector 6">
            <a:extLst>
              <a:ext uri="{FF2B5EF4-FFF2-40B4-BE49-F238E27FC236}">
                <a16:creationId xmlns:a16="http://schemas.microsoft.com/office/drawing/2014/main" id="{8EDAE969-6DFB-AD4B-A4BB-4C9D04F1489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125104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Header Line 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tx1"/>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AE9361ED-1B01-E94D-9CDA-29127BEC918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52274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38504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Header Line 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tx1"/>
                </a:soli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6161C8D7-A314-D146-8B0F-88DAD8C243A2}"/>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33180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Header Background 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43174"/>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7699"/>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3"/>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B52B4BDF-7433-F544-8549-B08FCF3FD2A9}"/>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75761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Header Line 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0" name="Straight Connector 9">
            <a:extLst>
              <a:ext uri="{FF2B5EF4-FFF2-40B4-BE49-F238E27FC236}">
                <a16:creationId xmlns:a16="http://schemas.microsoft.com/office/drawing/2014/main" id="{CF841732-6515-3E42-A4B2-E3983B953B2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168791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Header Line 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467587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Header Line Four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870829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Header Line Blank">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cxnSp>
        <p:nvCxnSpPr>
          <p:cNvPr id="3" name="Straight Connector 2">
            <a:extLst>
              <a:ext uri="{FF2B5EF4-FFF2-40B4-BE49-F238E27FC236}">
                <a16:creationId xmlns:a16="http://schemas.microsoft.com/office/drawing/2014/main" id="{2502F9BD-EF25-7144-AB08-9EDFAA5C2CE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3890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6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oAutofit/>
          </a:bodyPr>
          <a:lstStyle/>
          <a:p>
            <a:pPr algn="l"/>
            <a:r>
              <a:rPr lang="en-US" sz="3600">
                <a:solidFill>
                  <a:schemeClr val="tx2"/>
                </a:solidFill>
                <a:latin typeface="+mj-lt"/>
              </a:rPr>
              <a:t>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oAutofit/>
          </a:bodyPr>
          <a:lstStyle/>
          <a:p>
            <a:pPr algn="l"/>
            <a:r>
              <a:rPr lang="en-US" sz="3600">
                <a:solidFill>
                  <a:schemeClr val="tx2"/>
                </a:solidFill>
                <a:latin typeface="+mj-lt"/>
              </a:rPr>
              <a:t>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688861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9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Jan</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Feb</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Mar</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Apr</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800">
                <a:solidFill>
                  <a:schemeClr val="tx2"/>
                </a:solidFill>
                <a:latin typeface="+mj-lt"/>
              </a:rPr>
              <a:t>May</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Jun</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Jul</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Aug</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Sep</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Oct</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800">
                <a:solidFill>
                  <a:schemeClr val="tx2"/>
                </a:solidFill>
                <a:latin typeface="+mj-lt"/>
              </a:rPr>
              <a:t>Nov</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Dec</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47838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1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000">
                <a:solidFill>
                  <a:schemeClr val="tx2"/>
                </a:solidFill>
                <a:latin typeface="+mj-lt"/>
              </a:rPr>
              <a:t>Week 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000">
                <a:solidFill>
                  <a:schemeClr val="tx2"/>
                </a:solidFill>
                <a:latin typeface="+mj-lt"/>
              </a:rPr>
              <a:t>Week 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4213786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3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Tree>
    <p:extLst>
      <p:ext uri="{BB962C8B-B14F-4D97-AF65-F5344CB8AC3E}">
        <p14:creationId xmlns:p14="http://schemas.microsoft.com/office/powerpoint/2010/main" val="1185091634"/>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Left Title Black Bkg">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0899690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3840" userDrawn="1">
          <p15:clr>
            <a:srgbClr val="5ACBF0"/>
          </p15:clr>
        </p15:guide>
        <p15:guide id="4" orient="horz" pos="2160" userDrawn="1">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2_Header Line 12 Months">
    <p:bg>
      <p:bgPr>
        <a:solidFill>
          <a:schemeClr val="tx2"/>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accent3"/>
                </a:solidFill>
              </a:defRPr>
            </a:lvl1pPr>
          </a:lstStyle>
          <a:p>
            <a:r>
              <a:rPr lang="en-US"/>
              <a:t>Click to edit Master title style</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Tree>
    <p:extLst>
      <p:ext uri="{BB962C8B-B14F-4D97-AF65-F5344CB8AC3E}">
        <p14:creationId xmlns:p14="http://schemas.microsoft.com/office/powerpoint/2010/main" val="1598530170"/>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4_Header Line 12 Months">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E9C8D47-3F89-2440-BD17-30886A5B991A}"/>
              </a:ext>
            </a:extLst>
          </p:cNvPr>
          <p:cNvSpPr/>
          <p:nvPr userDrawn="1"/>
        </p:nvSpPr>
        <p:spPr bwMode="auto">
          <a:xfrm>
            <a:off x="0"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3477325" cy="1107996"/>
          </a:xfrm>
        </p:spPr>
        <p:txBody>
          <a:bodyPr wrap="square">
            <a:spAutoFit/>
          </a:bodyPr>
          <a:lstStyle>
            <a:lvl1pPr>
              <a:defRPr>
                <a:solidFill>
                  <a:schemeClr val="accent3"/>
                </a:solidFill>
              </a:defRPr>
            </a:lvl1pPr>
          </a:lstStyle>
          <a:p>
            <a:r>
              <a:rPr lang="en-US"/>
              <a:t>Click to edit Master title style</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 name="Text Placeholder 4">
            <a:extLst>
              <a:ext uri="{FF2B5EF4-FFF2-40B4-BE49-F238E27FC236}">
                <a16:creationId xmlns:a16="http://schemas.microsoft.com/office/drawing/2014/main" id="{C0CD7CCE-7A0A-2445-87E0-A18FB3B723C6}"/>
              </a:ext>
            </a:extLst>
          </p:cNvPr>
          <p:cNvSpPr>
            <a:spLocks noGrp="1"/>
          </p:cNvSpPr>
          <p:nvPr>
            <p:ph type="body" sz="quarter" idx="34"/>
          </p:nvPr>
        </p:nvSpPr>
        <p:spPr>
          <a:xfrm>
            <a:off x="584200" y="2017713"/>
            <a:ext cx="3481388" cy="430887"/>
          </a:xfrm>
        </p:spPr>
        <p:txBody>
          <a:bodyPr/>
          <a:lstStyle>
            <a:lvl1pPr marL="0" indent="0">
              <a:buNone/>
              <a:defRPr>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212407088"/>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48112344"/>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7" orient="horz" pos="1968">
          <p15:clr>
            <a:srgbClr val="5ACBF0"/>
          </p15:clr>
        </p15:guide>
        <p15:guide id="8" orient="horz" pos="2226">
          <p15:clr>
            <a:srgbClr val="5ACBF0"/>
          </p15:clr>
        </p15:guide>
        <p15:guide id="10" pos="3729" userDrawn="1">
          <p15:clr>
            <a:srgbClr val="C35EA4"/>
          </p15:clr>
        </p15:guide>
        <p15:guide id="11" pos="2993">
          <p15:clr>
            <a:srgbClr val="5ACBF0"/>
          </p15:clr>
        </p15:guide>
        <p15:guide id="12" pos="3543">
          <p15:clr>
            <a:srgbClr val="A4A3A4"/>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51151599"/>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p15:clr>
            <a:srgbClr val="5ACBF0"/>
          </p15:clr>
        </p15:guide>
        <p15:guide id="7" pos="3728" userDrawn="1">
          <p15:clr>
            <a:srgbClr val="C35EA4"/>
          </p15:clr>
        </p15:guide>
        <p15:guide id="8" pos="3544">
          <p15:clr>
            <a:srgbClr val="A4A3A4"/>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35627901"/>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 Square Photo Lef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0" y="0"/>
            <a:ext cx="6892925" cy="6858000"/>
          </a:xfrm>
        </p:spPr>
        <p:txBody>
          <a:bodyPr/>
          <a:lstStyle/>
          <a:p>
            <a:r>
              <a:rPr lang="en-US"/>
              <a:t>Click icon to add picture</a:t>
            </a:r>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7192963" y="457200"/>
            <a:ext cx="4416425" cy="553998"/>
          </a:xfrm>
        </p:spPr>
        <p:txBody>
          <a:bodyPr/>
          <a:lstStyle/>
          <a:p>
            <a:r>
              <a:rPr lang="en-US"/>
              <a:t>Click to edit Master title style</a:t>
            </a:r>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7192963" y="1436688"/>
            <a:ext cx="3470275" cy="2043636"/>
          </a:xfrm>
        </p:spPr>
        <p:txBody>
          <a:bodyPr/>
          <a:lstStyle>
            <a:lvl1pPr marL="0" indent="0">
              <a:buFontTx/>
              <a:buNone/>
              <a:defRPr/>
            </a:lvl1pPr>
            <a:lvl2pPr marL="228600" indent="0">
              <a:buFontTx/>
              <a:buNone/>
              <a:defRPr/>
            </a:lvl2pPr>
            <a:lvl3pPr marL="457200" indent="0">
              <a:buFontTx/>
              <a:buNone/>
              <a:defRPr/>
            </a:lvl3pPr>
            <a:lvl4pPr marL="661988" indent="0">
              <a:buFontTx/>
              <a:buNone/>
              <a:defRPr/>
            </a:lvl4pPr>
            <a:lvl5pPr marL="855663" indent="0">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4352849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4342" userDrawn="1">
          <p15:clr>
            <a:srgbClr val="A4A3A4"/>
          </p15:clr>
        </p15:guide>
        <p15:guide id="19" pos="4531" userDrawn="1">
          <p15:clr>
            <a:srgbClr val="A4A3A4"/>
          </p15:clr>
        </p15:guide>
        <p15:guide id="28" orient="horz" pos="905">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 Square Photo Righ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5299075" y="0"/>
            <a:ext cx="6892925" cy="6858000"/>
          </a:xfrm>
        </p:spPr>
        <p:txBody>
          <a:bodyPr/>
          <a:lstStyle/>
          <a:p>
            <a:r>
              <a:rPr lang="en-US"/>
              <a:t>Click icon to add picture</a:t>
            </a:r>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584200" y="457200"/>
            <a:ext cx="4416425" cy="553998"/>
          </a:xfrm>
        </p:spPr>
        <p:txBody>
          <a:bodyPr/>
          <a:lstStyle/>
          <a:p>
            <a:r>
              <a:rPr lang="en-US"/>
              <a:t>Click to edit Master title style</a:t>
            </a:r>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584200" y="1436688"/>
            <a:ext cx="3470275" cy="2302169"/>
          </a:xfrm>
        </p:spPr>
        <p:txBody>
          <a:bodyPr/>
          <a:lstStyle>
            <a:lvl1pPr marL="0" indent="0">
              <a:buFontTx/>
              <a:buNone/>
              <a:defRPr sz="2200"/>
            </a:lvl1pPr>
            <a:lvl2pPr marL="228600" indent="0">
              <a:buFontTx/>
              <a:buNone/>
              <a:defRPr sz="2200"/>
            </a:lvl2pPr>
            <a:lvl3pPr marL="457200" indent="0">
              <a:buFontTx/>
              <a:buNone/>
              <a:defRPr sz="2200"/>
            </a:lvl3pPr>
            <a:lvl4pPr marL="661988" indent="0">
              <a:buFontTx/>
              <a:buNone/>
              <a:defRPr sz="2200"/>
            </a:lvl4pPr>
            <a:lvl5pPr marL="855663" indent="0">
              <a:buFontTx/>
              <a:buNone/>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6516701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3160" userDrawn="1">
          <p15:clr>
            <a:srgbClr val="A4A3A4"/>
          </p15:clr>
        </p15:guide>
        <p15:guide id="19" pos="3341" userDrawn="1">
          <p15:clr>
            <a:srgbClr val="A4A3A4"/>
          </p15:clr>
        </p15:guide>
        <p15:guide id="28" orient="horz" pos="905">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Photo full bleed upp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585789"/>
            <a:ext cx="12192000" cy="1362282"/>
          </a:xfrm>
          <a:noFill/>
        </p:spPr>
        <p:txBody>
          <a:bodyPr lIns="585216" tIns="0" rIns="585216" bIns="586800" anchor="t"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79627729"/>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6144360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0340208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Left Title White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EC770E93-46FB-B04C-AFC6-A97F7105D84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9369899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3840" userDrawn="1">
          <p15:clr>
            <a:srgbClr val="5ACBF0"/>
          </p15:clr>
        </p15:guide>
        <p15:guide id="4" orient="horz" pos="2160" userDrawn="1">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5" name="Title 1">
            <a:extLst>
              <a:ext uri="{FF2B5EF4-FFF2-40B4-BE49-F238E27FC236}">
                <a16:creationId xmlns:a16="http://schemas.microsoft.com/office/drawing/2014/main" id="{04D80903-AB2F-EA47-B1B9-181A4D5084E7}"/>
              </a:ext>
            </a:extLst>
          </p:cNvPr>
          <p:cNvSpPr txBox="1">
            <a:spLocks/>
          </p:cNvSpPr>
          <p:nvPr userDrawn="1"/>
        </p:nvSpPr>
        <p:spPr>
          <a:xfrm>
            <a:off x="584200" y="2425780"/>
            <a:ext cx="5511800" cy="1107996"/>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anose="020B0502040204020203" pitchFamily="34" charset="0"/>
              </a:defRPr>
            </a:lvl1pPr>
          </a:lstStyle>
          <a:p>
            <a:r>
              <a:rPr lang="en-US"/>
              <a:t>Event name or presentation title </a:t>
            </a:r>
          </a:p>
        </p:txBody>
      </p:sp>
      <p:sp>
        <p:nvSpPr>
          <p:cNvPr id="7" name="Text Placeholder 4">
            <a:extLst>
              <a:ext uri="{FF2B5EF4-FFF2-40B4-BE49-F238E27FC236}">
                <a16:creationId xmlns:a16="http://schemas.microsoft.com/office/drawing/2014/main" id="{A200C02C-4314-EE45-A300-21710CAE4FE5}"/>
              </a:ext>
            </a:extLst>
          </p:cNvPr>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9" name="MS logo white - EMF" descr="Microsoft logo white text version">
            <a:extLst>
              <a:ext uri="{FF2B5EF4-FFF2-40B4-BE49-F238E27FC236}">
                <a16:creationId xmlns:a16="http://schemas.microsoft.com/office/drawing/2014/main" id="{EDE56B65-3E69-6146-8830-D107DE1E3AE7}"/>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19094434"/>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968668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userDrawn="1">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9083819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userDrawn="1">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2513658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le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87"/>
            <a:ext cx="11018520" cy="553998"/>
          </a:xfrm>
        </p:spPr>
        <p:txBody>
          <a:bodyPr anchor="ctr"/>
          <a:lstStyle>
            <a:lvl1pPr algn="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2058752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4605948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userDrawn="1">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4225213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userDrawn="1">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7435705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userDrawn="1">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24772569"/>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4" orient="horz" pos="3209" userDrawn="1">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userDrawn="1">
          <p15:clr>
            <a:srgbClr val="5ACBF0"/>
          </p15:clr>
        </p15:guide>
        <p15:guide id="15" pos="3451" userDrawn="1">
          <p15:clr>
            <a:srgbClr val="5ACBF0"/>
          </p15:clr>
        </p15:guide>
        <p15:guide id="16" pos="4229" userDrawn="1">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82817732"/>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userDrawn="1">
          <p15:clr>
            <a:srgbClr val="5ACBF0"/>
          </p15:clr>
        </p15:guide>
        <p15:guide id="15" pos="2168" userDrawn="1">
          <p15:clr>
            <a:srgbClr val="5ACBF0"/>
          </p15:clr>
        </p15:guide>
        <p15:guide id="16" pos="2944" userDrawn="1">
          <p15:clr>
            <a:srgbClr val="5ACBF0"/>
          </p15:clr>
        </p15:guide>
        <p15:guide id="17" pos="4738" userDrawn="1">
          <p15:clr>
            <a:srgbClr val="5ACBF0"/>
          </p15:clr>
        </p15:guide>
        <p15:guide id="18" pos="5514" userDrawn="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5299928"/>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userDrawn="1">
          <p15:clr>
            <a:srgbClr val="5ACBF0"/>
          </p15:clr>
        </p15:guide>
        <p15:guide id="16" pos="1524" userDrawn="1">
          <p15:clr>
            <a:srgbClr val="5ACBF0"/>
          </p15:clr>
        </p15:guide>
        <p15:guide id="17" pos="2298" userDrawn="1">
          <p15:clr>
            <a:srgbClr val="5ACBF0"/>
          </p15:clr>
        </p15:guide>
        <p15:guide id="18" pos="3450" userDrawn="1">
          <p15:clr>
            <a:srgbClr val="5ACBF0"/>
          </p15:clr>
        </p15:guide>
        <p15:guide id="19" pos="4230" userDrawn="1">
          <p15:clr>
            <a:srgbClr val="5ACBF0"/>
          </p15:clr>
        </p15:guide>
        <p15:guide id="20" pos="5380" userDrawn="1">
          <p15:clr>
            <a:srgbClr val="5ACBF0"/>
          </p15:clr>
        </p15:guide>
        <p15:guide id="21" pos="6156" userDrawn="1">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0590399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6160264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userDrawn="1">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6753169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userDrawn="1">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7464684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userDrawn="1">
          <p15:clr>
            <a:srgbClr val="5ACBF0"/>
          </p15:clr>
        </p15:guide>
        <p15:guide id="3" pos="6216" userDrawn="1">
          <p15:clr>
            <a:srgbClr val="5ACBF0"/>
          </p15:clr>
        </p15:guide>
        <p15:guide id="5" pos="5850" userDrawn="1">
          <p15:clr>
            <a:srgbClr val="5ACBF0"/>
          </p15:clr>
        </p15:guide>
        <p15:guide id="7" pos="4392" userDrawn="1">
          <p15:clr>
            <a:srgbClr val="5ACBF0"/>
          </p15:clr>
        </p15:guide>
        <p15:guide id="8" pos="3292" userDrawn="1">
          <p15:clr>
            <a:srgbClr val="5ACBF0"/>
          </p15:clr>
        </p15:guide>
        <p15:guide id="10" pos="2926">
          <p15:clr>
            <a:srgbClr val="5ACBF0"/>
          </p15:clr>
        </p15:guide>
        <p15:guide id="11" pos="4754" userDrawn="1">
          <p15:clr>
            <a:srgbClr val="5ACBF0"/>
          </p15:clr>
        </p15:guide>
        <p15:guide id="13" pos="1464" userDrawn="1">
          <p15:clr>
            <a:srgbClr val="5ACBF0"/>
          </p15:clr>
        </p15:guide>
        <p15:guide id="14" orient="horz" pos="1440">
          <p15:clr>
            <a:srgbClr val="5ACBF0"/>
          </p15:clr>
        </p15:guide>
        <p15:guide id="15" pos="1830" userDrawn="1">
          <p15:clr>
            <a:srgbClr val="5ACBF0"/>
          </p15:clr>
        </p15:guide>
        <p15:guide id="16" orient="horz" pos="2533" userDrawn="1">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Quote slide 1b">
    <p:bg>
      <p:bgRef idx="1001">
        <a:schemeClr val="bg2"/>
      </p:bgRef>
    </p:bg>
    <p:spTree>
      <p:nvGrpSpPr>
        <p:cNvPr id="1" name=""/>
        <p:cNvGrpSpPr/>
        <p:nvPr/>
      </p:nvGrpSpPr>
      <p:grpSpPr>
        <a:xfrm>
          <a:off x="0" y="0"/>
          <a:ext cx="0" cy="0"/>
          <a:chOff x="0" y="0"/>
          <a:chExt cx="0" cy="0"/>
        </a:xfrm>
      </p:grpSpPr>
      <p:sp>
        <p:nvSpPr>
          <p:cNvPr id="8" name="Text Placeholder 3">
            <a:extLst>
              <a:ext uri="{FF2B5EF4-FFF2-40B4-BE49-F238E27FC236}">
                <a16:creationId xmlns:a16="http://schemas.microsoft.com/office/drawing/2014/main" id="{DD89A49A-58E0-6646-8574-0B0729961CFB}"/>
              </a:ext>
            </a:extLst>
          </p:cNvPr>
          <p:cNvSpPr>
            <a:spLocks noGrp="1"/>
          </p:cNvSpPr>
          <p:nvPr>
            <p:ph type="body" sz="quarter" idx="18" hasCustomPrompt="1"/>
          </p:nvPr>
        </p:nvSpPr>
        <p:spPr>
          <a:xfrm>
            <a:off x="1739900" y="3779493"/>
            <a:ext cx="5795963" cy="276999"/>
          </a:xfrm>
        </p:spPr>
        <p:txBody>
          <a:bodyPr/>
          <a:lstStyle>
            <a:lvl1pPr marL="0" indent="0" algn="l">
              <a:spcBef>
                <a:spcPts val="0"/>
              </a:spcBef>
              <a:buNone/>
              <a:defRPr sz="1800">
                <a:solidFill>
                  <a:schemeClr val="tx1"/>
                </a:solidFill>
                <a:latin typeface="+mj-lt"/>
              </a:defRPr>
            </a:lvl1pPr>
          </a:lstStyle>
          <a:p>
            <a:pPr lvl="0"/>
            <a:r>
              <a:rPr lang="en-US"/>
              <a:t>Name attribute</a:t>
            </a:r>
          </a:p>
        </p:txBody>
      </p:sp>
      <p:sp>
        <p:nvSpPr>
          <p:cNvPr id="9" name="Text Placeholder 3">
            <a:extLst>
              <a:ext uri="{FF2B5EF4-FFF2-40B4-BE49-F238E27FC236}">
                <a16:creationId xmlns:a16="http://schemas.microsoft.com/office/drawing/2014/main" id="{53C890AF-C449-E34D-86FC-4BE82A41ED0D}"/>
              </a:ext>
            </a:extLst>
          </p:cNvPr>
          <p:cNvSpPr>
            <a:spLocks noGrp="1"/>
          </p:cNvSpPr>
          <p:nvPr>
            <p:ph type="body" sz="quarter" idx="20" hasCustomPrompt="1"/>
          </p:nvPr>
        </p:nvSpPr>
        <p:spPr>
          <a:xfrm>
            <a:off x="1739900" y="4077072"/>
            <a:ext cx="5795963" cy="215444"/>
          </a:xfrm>
        </p:spPr>
        <p:txBody>
          <a:bodyPr/>
          <a:lstStyle>
            <a:lvl1pPr marL="0" indent="0" algn="l">
              <a:spcBef>
                <a:spcPts val="0"/>
              </a:spcBef>
              <a:buNone/>
              <a:defRPr sz="1400">
                <a:solidFill>
                  <a:schemeClr val="tx1"/>
                </a:solidFill>
                <a:latin typeface="+mn-lt"/>
              </a:defRPr>
            </a:lvl1pPr>
          </a:lstStyle>
          <a:p>
            <a:pPr lvl="0"/>
            <a:r>
              <a:rPr lang="en-US"/>
              <a:t>Job title or another attribute</a:t>
            </a:r>
          </a:p>
        </p:txBody>
      </p:sp>
      <p:sp>
        <p:nvSpPr>
          <p:cNvPr id="10" name="Title 1">
            <a:extLst>
              <a:ext uri="{FF2B5EF4-FFF2-40B4-BE49-F238E27FC236}">
                <a16:creationId xmlns:a16="http://schemas.microsoft.com/office/drawing/2014/main" id="{4B9A47D2-7C06-3E47-802E-BD98760204B1}"/>
              </a:ext>
            </a:extLst>
          </p:cNvPr>
          <p:cNvSpPr>
            <a:spLocks noGrp="1"/>
          </p:cNvSpPr>
          <p:nvPr>
            <p:ph type="title" hasCustomPrompt="1"/>
          </p:nvPr>
        </p:nvSpPr>
        <p:spPr>
          <a:xfrm>
            <a:off x="1739899" y="2025650"/>
            <a:ext cx="9866313" cy="1661993"/>
          </a:xfrm>
        </p:spPr>
        <p:txBody>
          <a:bodyPr anchor="b"/>
          <a:lstStyle>
            <a:lvl1pPr>
              <a:defRPr>
                <a:solidFill>
                  <a:schemeClr val="accent3"/>
                </a:solidFill>
              </a:defRPr>
            </a:lvl1pPr>
          </a:lstStyle>
          <a:p>
            <a:r>
              <a:rPr lang="en-US"/>
              <a:t>Add quote text here Add quote text here Add quote text here Add quote text here Add quote text here</a:t>
            </a:r>
          </a:p>
        </p:txBody>
      </p:sp>
    </p:spTree>
    <p:extLst>
      <p:ext uri="{BB962C8B-B14F-4D97-AF65-F5344CB8AC3E}">
        <p14:creationId xmlns:p14="http://schemas.microsoft.com/office/powerpoint/2010/main" val="327056325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Quote slide 2b">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339D5D9-B234-7B4F-90F8-2A7ABA2E4ABF}"/>
              </a:ext>
            </a:extLst>
          </p:cNvPr>
          <p:cNvSpPr/>
          <p:nvPr userDrawn="1"/>
        </p:nvSpPr>
        <p:spPr bwMode="auto">
          <a:xfrm>
            <a:off x="0" y="0"/>
            <a:ext cx="8128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4" name="Text Placeholder 3">
            <a:extLst>
              <a:ext uri="{FF2B5EF4-FFF2-40B4-BE49-F238E27FC236}">
                <a16:creationId xmlns:a16="http://schemas.microsoft.com/office/drawing/2014/main" id="{549D697E-24D0-AB42-8E18-256C047E4063}"/>
              </a:ext>
            </a:extLst>
          </p:cNvPr>
          <p:cNvSpPr>
            <a:spLocks noGrp="1"/>
          </p:cNvSpPr>
          <p:nvPr>
            <p:ph type="body" sz="quarter" idx="18" hasCustomPrompt="1"/>
          </p:nvPr>
        </p:nvSpPr>
        <p:spPr>
          <a:xfrm>
            <a:off x="8420100" y="2044961"/>
            <a:ext cx="3478213" cy="276999"/>
          </a:xfrm>
        </p:spPr>
        <p:txBody>
          <a:bodyPr/>
          <a:lstStyle>
            <a:lvl1pPr marL="0" indent="0" algn="l">
              <a:spcBef>
                <a:spcPts val="0"/>
              </a:spcBef>
              <a:buNone/>
              <a:defRPr sz="1800">
                <a:latin typeface="+mj-lt"/>
              </a:defRPr>
            </a:lvl1pPr>
          </a:lstStyle>
          <a:p>
            <a:pPr lvl="0"/>
            <a:r>
              <a:rPr lang="en-US"/>
              <a:t>Name attribute</a:t>
            </a:r>
          </a:p>
        </p:txBody>
      </p:sp>
      <p:sp>
        <p:nvSpPr>
          <p:cNvPr id="6" name="Text Placeholder 3">
            <a:extLst>
              <a:ext uri="{FF2B5EF4-FFF2-40B4-BE49-F238E27FC236}">
                <a16:creationId xmlns:a16="http://schemas.microsoft.com/office/drawing/2014/main" id="{BA94D27E-F2D3-4E43-B280-E6CF5DAAF0EF}"/>
              </a:ext>
            </a:extLst>
          </p:cNvPr>
          <p:cNvSpPr>
            <a:spLocks noGrp="1"/>
          </p:cNvSpPr>
          <p:nvPr>
            <p:ph type="body" sz="quarter" idx="20" hasCustomPrompt="1"/>
          </p:nvPr>
        </p:nvSpPr>
        <p:spPr>
          <a:xfrm>
            <a:off x="8420100" y="2342540"/>
            <a:ext cx="3478213" cy="215444"/>
          </a:xfrm>
        </p:spPr>
        <p:txBody>
          <a:bodyPr/>
          <a:lstStyle>
            <a:lvl1pPr marL="0" indent="0" algn="l">
              <a:spcBef>
                <a:spcPts val="0"/>
              </a:spcBef>
              <a:buNone/>
              <a:defRPr sz="1400">
                <a:solidFill>
                  <a:schemeClr val="accent6"/>
                </a:solidFill>
                <a:latin typeface="+mn-lt"/>
              </a:defRPr>
            </a:lvl1pPr>
          </a:lstStyle>
          <a:p>
            <a:pPr lvl="0"/>
            <a:r>
              <a:rPr lang="en-US"/>
              <a:t>Job title or another attribute</a:t>
            </a:r>
          </a:p>
        </p:txBody>
      </p:sp>
      <p:sp>
        <p:nvSpPr>
          <p:cNvPr id="7" name="Title 1">
            <a:extLst>
              <a:ext uri="{FF2B5EF4-FFF2-40B4-BE49-F238E27FC236}">
                <a16:creationId xmlns:a16="http://schemas.microsoft.com/office/drawing/2014/main" id="{89F65E91-FAFD-244C-A86D-629BF5974C9C}"/>
              </a:ext>
            </a:extLst>
          </p:cNvPr>
          <p:cNvSpPr>
            <a:spLocks noGrp="1"/>
          </p:cNvSpPr>
          <p:nvPr>
            <p:ph type="title" hasCustomPrompt="1"/>
          </p:nvPr>
        </p:nvSpPr>
        <p:spPr>
          <a:xfrm>
            <a:off x="1163638" y="2025650"/>
            <a:ext cx="6372225" cy="553998"/>
          </a:xfrm>
        </p:spPr>
        <p:txBody>
          <a:bodyPr anchor="t"/>
          <a:lstStyle>
            <a:lvl1pPr>
              <a:defRPr>
                <a:solidFill>
                  <a:schemeClr val="accent3"/>
                </a:solidFill>
              </a:defRPr>
            </a:lvl1pPr>
          </a:lstStyle>
          <a:p>
            <a:r>
              <a:rPr lang="en-US"/>
              <a:t>Add quote text here</a:t>
            </a:r>
          </a:p>
        </p:txBody>
      </p:sp>
    </p:spTree>
    <p:extLst>
      <p:ext uri="{BB962C8B-B14F-4D97-AF65-F5344CB8AC3E}">
        <p14:creationId xmlns:p14="http://schemas.microsoft.com/office/powerpoint/2010/main" val="160695231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733" userDrawn="1">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Quote slide with picture - alt">
    <p:spTree>
      <p:nvGrpSpPr>
        <p:cNvPr id="1" name=""/>
        <p:cNvGrpSpPr/>
        <p:nvPr/>
      </p:nvGrpSpPr>
      <p:grpSpPr>
        <a:xfrm>
          <a:off x="0" y="0"/>
          <a:ext cx="0" cy="0"/>
          <a:chOff x="0" y="0"/>
          <a:chExt cx="0" cy="0"/>
        </a:xfrm>
      </p:grpSpPr>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1163638" y="3779493"/>
            <a:ext cx="6372225" cy="276999"/>
          </a:xfrm>
        </p:spPr>
        <p:txBody>
          <a:bodyPr/>
          <a:lstStyle>
            <a:lvl1pPr marL="0" indent="0" algn="l">
              <a:spcBef>
                <a:spcPts val="0"/>
              </a:spcBef>
              <a:buNone/>
              <a:defRPr sz="1800">
                <a:solidFill>
                  <a:schemeClr val="accent6"/>
                </a:solidFill>
                <a:latin typeface="+mj-lt"/>
              </a:defRPr>
            </a:lvl1pPr>
          </a:lstStyle>
          <a:p>
            <a:pPr lvl="0"/>
            <a:r>
              <a:rPr lang="en-US"/>
              <a:t>Name attribute</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5" name="Picture Placeholder 24">
            <a:extLst>
              <a:ext uri="{FF2B5EF4-FFF2-40B4-BE49-F238E27FC236}">
                <a16:creationId xmlns:a16="http://schemas.microsoft.com/office/drawing/2014/main" id="{DB4C8BDC-6825-414F-89F2-3D7A2187253C}"/>
              </a:ext>
            </a:extLst>
          </p:cNvPr>
          <p:cNvSpPr>
            <a:spLocks noGrp="1"/>
          </p:cNvSpPr>
          <p:nvPr>
            <p:ph type="pic" sz="quarter" idx="19"/>
          </p:nvPr>
        </p:nvSpPr>
        <p:spPr>
          <a:xfrm>
            <a:off x="7835900" y="0"/>
            <a:ext cx="4356100" cy="6858000"/>
          </a:xfrm>
        </p:spPr>
        <p:txBody>
          <a:bodyPr/>
          <a:lstStyle/>
          <a:p>
            <a:r>
              <a:rPr lang="en-US"/>
              <a:t>Click icon to add picture</a:t>
            </a:r>
          </a:p>
        </p:txBody>
      </p:sp>
      <p:sp>
        <p:nvSpPr>
          <p:cNvPr id="26" name="Text Placeholder 3">
            <a:extLst>
              <a:ext uri="{FF2B5EF4-FFF2-40B4-BE49-F238E27FC236}">
                <a16:creationId xmlns:a16="http://schemas.microsoft.com/office/drawing/2014/main" id="{90DE3A0D-12BA-BE4F-85C2-FCD13F863574}"/>
              </a:ext>
            </a:extLst>
          </p:cNvPr>
          <p:cNvSpPr>
            <a:spLocks noGrp="1"/>
          </p:cNvSpPr>
          <p:nvPr>
            <p:ph type="body" sz="quarter" idx="20" hasCustomPrompt="1"/>
          </p:nvPr>
        </p:nvSpPr>
        <p:spPr>
          <a:xfrm>
            <a:off x="1163638" y="4077072"/>
            <a:ext cx="6372225" cy="215444"/>
          </a:xfrm>
        </p:spPr>
        <p:txBody>
          <a:bodyPr/>
          <a:lstStyle>
            <a:lvl1pPr marL="0" indent="0" algn="l">
              <a:spcBef>
                <a:spcPts val="0"/>
              </a:spcBef>
              <a:buNone/>
              <a:defRPr sz="1400">
                <a:solidFill>
                  <a:schemeClr val="accent6"/>
                </a:solidFill>
                <a:latin typeface="+mn-lt"/>
              </a:defRPr>
            </a:lvl1pPr>
          </a:lstStyle>
          <a:p>
            <a:pPr lvl="0"/>
            <a:r>
              <a:rPr lang="en-US"/>
              <a:t>Job title or another attribute</a:t>
            </a:r>
          </a:p>
        </p:txBody>
      </p:sp>
      <p:sp>
        <p:nvSpPr>
          <p:cNvPr id="27" name="Title 1">
            <a:extLst>
              <a:ext uri="{FF2B5EF4-FFF2-40B4-BE49-F238E27FC236}">
                <a16:creationId xmlns:a16="http://schemas.microsoft.com/office/drawing/2014/main" id="{4AA6D598-4BC5-AF4E-B609-A7442E6DEBD3}"/>
              </a:ext>
            </a:extLst>
          </p:cNvPr>
          <p:cNvSpPr>
            <a:spLocks noGrp="1"/>
          </p:cNvSpPr>
          <p:nvPr>
            <p:ph type="title" hasCustomPrompt="1"/>
          </p:nvPr>
        </p:nvSpPr>
        <p:spPr>
          <a:xfrm>
            <a:off x="1163638" y="2025650"/>
            <a:ext cx="6372225" cy="553998"/>
          </a:xfrm>
        </p:spPr>
        <p:txBody>
          <a:bodyPr anchor="t"/>
          <a:lstStyle>
            <a:lvl1pPr>
              <a:defRPr>
                <a:solidFill>
                  <a:schemeClr val="tx1"/>
                </a:solidFill>
              </a:defRPr>
            </a:lvl1pPr>
          </a:lstStyle>
          <a:p>
            <a:r>
              <a:rPr lang="en-US"/>
              <a:t>Add quote text here</a:t>
            </a:r>
          </a:p>
        </p:txBody>
      </p:sp>
    </p:spTree>
    <p:extLst>
      <p:ext uri="{BB962C8B-B14F-4D97-AF65-F5344CB8AC3E}">
        <p14:creationId xmlns:p14="http://schemas.microsoft.com/office/powerpoint/2010/main" val="103861675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733" userDrawn="1">
          <p15:clr>
            <a:srgbClr val="5ACBF0"/>
          </p15:clr>
        </p15:guide>
        <p15:guide id="7" pos="4747" userDrawn="1">
          <p15:clr>
            <a:srgbClr val="5ACBF0"/>
          </p15:clr>
        </p15:guide>
        <p15:guide id="8" pos="4936">
          <p15:clr>
            <a:srgbClr val="5ACBF0"/>
          </p15:clr>
        </p15:guide>
        <p15:guide id="9" pos="5123">
          <p15:clr>
            <a:srgbClr val="5ACBF0"/>
          </p15:clr>
        </p15:guide>
        <p15:guide id="10" orient="horz" pos="3465" userDrawn="1">
          <p15:clr>
            <a:srgbClr val="5ACBF0"/>
          </p15:clr>
        </p15:guide>
        <p15:guide id="11" orient="horz" pos="1956" userDrawn="1">
          <p15:clr>
            <a:srgbClr val="FBAE40"/>
          </p15:clr>
        </p15:guide>
        <p15:guide id="12" pos="1096" userDrawn="1">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669616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4964009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Square Border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75615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75615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F20930C2-FF47-3F44-BA93-EEDCB40578EB}"/>
              </a:ext>
            </a:extLst>
          </p:cNvPr>
          <p:cNvSpPr>
            <a:spLocks noGrp="1"/>
          </p:cNvSpPr>
          <p:nvPr>
            <p:ph type="pic" sz="quarter" idx="13"/>
          </p:nvPr>
        </p:nvSpPr>
        <p:spPr>
          <a:xfrm>
            <a:off x="5627688" y="292100"/>
            <a:ext cx="6270625" cy="6272213"/>
          </a:xfrm>
        </p:spPr>
        <p:txBody>
          <a:bodyPr/>
          <a:lstStyle/>
          <a:p>
            <a:r>
              <a:rPr lang="en-US"/>
              <a:t>Click icon to add picture</a:t>
            </a:r>
          </a:p>
        </p:txBody>
      </p:sp>
    </p:spTree>
    <p:extLst>
      <p:ext uri="{BB962C8B-B14F-4D97-AF65-F5344CB8AC3E}">
        <p14:creationId xmlns:p14="http://schemas.microsoft.com/office/powerpoint/2010/main" val="8673704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3545" userDrawn="1">
          <p15:clr>
            <a:srgbClr val="FBAE40"/>
          </p15:clr>
        </p15:guide>
        <p15:guide id="6" pos="3364" userDrawn="1">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3_Title and text side by sid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48745"/>
          </a:xfrm>
        </p:spPr>
        <p:txBody>
          <a:bodyPr anchor="t">
            <a:noAutofit/>
          </a:bodyPr>
          <a:lstStyle>
            <a:lvl1pPr>
              <a:defRPr>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9"/>
            <a:ext cx="1873779"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8310202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585789"/>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585789"/>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429000"/>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429000"/>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585789"/>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429000"/>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Tree>
    <p:extLst>
      <p:ext uri="{BB962C8B-B14F-4D97-AF65-F5344CB8AC3E}">
        <p14:creationId xmlns:p14="http://schemas.microsoft.com/office/powerpoint/2010/main" val="81487467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Left Title 3 Column Righ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961465"/>
            <a:ext cx="158908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961465"/>
            <a:ext cx="1584325"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818966"/>
            <a:ext cx="1589088" cy="2453246"/>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818965"/>
            <a:ext cx="1584325" cy="24532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968188"/>
            <a:ext cx="159543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832412"/>
            <a:ext cx="1595438" cy="2439800"/>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9" name="Text Placeholder 2">
            <a:extLst>
              <a:ext uri="{FF2B5EF4-FFF2-40B4-BE49-F238E27FC236}">
                <a16:creationId xmlns:a16="http://schemas.microsoft.com/office/drawing/2014/main" id="{CC8AF00F-83DA-104D-A2BF-D2C439FE9BB3}"/>
              </a:ext>
            </a:extLst>
          </p:cNvPr>
          <p:cNvSpPr>
            <a:spLocks noGrp="1"/>
          </p:cNvSpPr>
          <p:nvPr>
            <p:ph type="body" sz="quarter" idx="17" hasCustomPrompt="1"/>
          </p:nvPr>
        </p:nvSpPr>
        <p:spPr>
          <a:xfrm>
            <a:off x="4370387" y="585789"/>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1</a:t>
            </a:r>
          </a:p>
        </p:txBody>
      </p:sp>
      <p:sp>
        <p:nvSpPr>
          <p:cNvPr id="10" name="Text Placeholder 2">
            <a:extLst>
              <a:ext uri="{FF2B5EF4-FFF2-40B4-BE49-F238E27FC236}">
                <a16:creationId xmlns:a16="http://schemas.microsoft.com/office/drawing/2014/main" id="{24A44678-F325-7746-8C84-E6F44D505769}"/>
              </a:ext>
            </a:extLst>
          </p:cNvPr>
          <p:cNvSpPr>
            <a:spLocks noGrp="1"/>
          </p:cNvSpPr>
          <p:nvPr>
            <p:ph type="body" sz="quarter" idx="18" hasCustomPrompt="1"/>
          </p:nvPr>
        </p:nvSpPr>
        <p:spPr>
          <a:xfrm>
            <a:off x="7192962" y="585789"/>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2</a:t>
            </a:r>
          </a:p>
        </p:txBody>
      </p:sp>
      <p:sp>
        <p:nvSpPr>
          <p:cNvPr id="12" name="Text Placeholder 2">
            <a:extLst>
              <a:ext uri="{FF2B5EF4-FFF2-40B4-BE49-F238E27FC236}">
                <a16:creationId xmlns:a16="http://schemas.microsoft.com/office/drawing/2014/main" id="{0EF3CCAA-003D-324C-9FAA-5B5DC19336A2}"/>
              </a:ext>
            </a:extLst>
          </p:cNvPr>
          <p:cNvSpPr>
            <a:spLocks noGrp="1"/>
          </p:cNvSpPr>
          <p:nvPr>
            <p:ph type="body" sz="quarter" idx="19" hasCustomPrompt="1"/>
          </p:nvPr>
        </p:nvSpPr>
        <p:spPr>
          <a:xfrm>
            <a:off x="10013950" y="585789"/>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3</a:t>
            </a:r>
          </a:p>
        </p:txBody>
      </p:sp>
      <p:sp>
        <p:nvSpPr>
          <p:cNvPr id="13" name="Text Placeholder 2">
            <a:extLst>
              <a:ext uri="{FF2B5EF4-FFF2-40B4-BE49-F238E27FC236}">
                <a16:creationId xmlns:a16="http://schemas.microsoft.com/office/drawing/2014/main" id="{C2BCACD0-0017-9A49-9325-DCBC40CB2C2D}"/>
              </a:ext>
            </a:extLst>
          </p:cNvPr>
          <p:cNvSpPr>
            <a:spLocks noGrp="1"/>
          </p:cNvSpPr>
          <p:nvPr>
            <p:ph type="body" sz="quarter" idx="20" hasCustomPrompt="1"/>
          </p:nvPr>
        </p:nvSpPr>
        <p:spPr>
          <a:xfrm>
            <a:off x="4371875" y="3442448"/>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4</a:t>
            </a:r>
          </a:p>
        </p:txBody>
      </p:sp>
      <p:sp>
        <p:nvSpPr>
          <p:cNvPr id="14" name="Text Placeholder 2">
            <a:extLst>
              <a:ext uri="{FF2B5EF4-FFF2-40B4-BE49-F238E27FC236}">
                <a16:creationId xmlns:a16="http://schemas.microsoft.com/office/drawing/2014/main" id="{E251C719-BC21-8C4B-9DBC-6E80CFA162A9}"/>
              </a:ext>
            </a:extLst>
          </p:cNvPr>
          <p:cNvSpPr>
            <a:spLocks noGrp="1"/>
          </p:cNvSpPr>
          <p:nvPr>
            <p:ph type="body" sz="quarter" idx="21" hasCustomPrompt="1"/>
          </p:nvPr>
        </p:nvSpPr>
        <p:spPr>
          <a:xfrm>
            <a:off x="7198939" y="3442447"/>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5</a:t>
            </a:r>
          </a:p>
        </p:txBody>
      </p:sp>
      <p:sp>
        <p:nvSpPr>
          <p:cNvPr id="15" name="Text Placeholder 2">
            <a:extLst>
              <a:ext uri="{FF2B5EF4-FFF2-40B4-BE49-F238E27FC236}">
                <a16:creationId xmlns:a16="http://schemas.microsoft.com/office/drawing/2014/main" id="{F4273179-F1BC-0844-A024-D6A32BBE630E}"/>
              </a:ext>
            </a:extLst>
          </p:cNvPr>
          <p:cNvSpPr>
            <a:spLocks noGrp="1"/>
          </p:cNvSpPr>
          <p:nvPr>
            <p:ph type="body" sz="quarter" idx="22" hasCustomPrompt="1"/>
          </p:nvPr>
        </p:nvSpPr>
        <p:spPr>
          <a:xfrm>
            <a:off x="10013950" y="3453944"/>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6</a:t>
            </a:r>
          </a:p>
        </p:txBody>
      </p:sp>
      <p:sp>
        <p:nvSpPr>
          <p:cNvPr id="17" name="Text Placeholder 16">
            <a:extLst>
              <a:ext uri="{FF2B5EF4-FFF2-40B4-BE49-F238E27FC236}">
                <a16:creationId xmlns:a16="http://schemas.microsoft.com/office/drawing/2014/main" id="{A6C6A35A-94DF-F144-AECD-CDD578CC4A7D}"/>
              </a:ext>
            </a:extLst>
          </p:cNvPr>
          <p:cNvSpPr>
            <a:spLocks noGrp="1"/>
          </p:cNvSpPr>
          <p:nvPr>
            <p:ph type="body" sz="quarter" idx="23"/>
          </p:nvPr>
        </p:nvSpPr>
        <p:spPr>
          <a:xfrm>
            <a:off x="584200" y="1436688"/>
            <a:ext cx="2538413" cy="1249573"/>
          </a:xfrm>
        </p:spPr>
        <p:txBody>
          <a:bodyPr/>
          <a:lstStyle>
            <a:lvl1pPr marL="0" indent="0">
              <a:buNone/>
              <a:defRPr sz="1400">
                <a:solidFill>
                  <a:schemeClr val="tx1"/>
                </a:solidFill>
              </a:defRPr>
            </a:lvl1pPr>
            <a:lvl2pPr marL="228600" indent="0">
              <a:buNone/>
              <a:defRPr sz="1400">
                <a:solidFill>
                  <a:schemeClr val="tx1"/>
                </a:solidFill>
              </a:defRPr>
            </a:lvl2pPr>
            <a:lvl3pPr marL="457200" indent="0">
              <a:buNone/>
              <a:defRPr sz="1400">
                <a:solidFill>
                  <a:schemeClr val="tx1"/>
                </a:solidFill>
              </a:defRPr>
            </a:lvl3pPr>
            <a:lvl4pPr marL="661988" indent="0">
              <a:buNone/>
              <a:defRPr sz="1400">
                <a:solidFill>
                  <a:schemeClr val="tx1"/>
                </a:solidFill>
              </a:defRPr>
            </a:lvl4pPr>
            <a:lvl5pPr marL="855663" indent="0">
              <a:buNone/>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5187997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0" pos="1967">
          <p15:clr>
            <a:srgbClr val="A4A3A4"/>
          </p15:clr>
        </p15:guide>
        <p15:guide id="11" pos="2150">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8" orient="horz" pos="905">
          <p15:clr>
            <a:srgbClr val="5ACBF0"/>
          </p15:clr>
        </p15:guide>
        <p15:guide id="30"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7770739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13" name="Text Placeholder 12">
            <a:extLst>
              <a:ext uri="{FF2B5EF4-FFF2-40B4-BE49-F238E27FC236}">
                <a16:creationId xmlns:a16="http://schemas.microsoft.com/office/drawing/2014/main" id="{5A7F7DDB-BF21-0B40-8DBB-D5BC0B4C25FC}"/>
              </a:ext>
            </a:extLst>
          </p:cNvPr>
          <p:cNvSpPr>
            <a:spLocks noGrp="1"/>
          </p:cNvSpPr>
          <p:nvPr>
            <p:ph type="body" sz="quarter" idx="12" hasCustomPrompt="1"/>
          </p:nvPr>
        </p:nvSpPr>
        <p:spPr>
          <a:xfrm>
            <a:off x="49418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4" name="Text Placeholder 12">
            <a:extLst>
              <a:ext uri="{FF2B5EF4-FFF2-40B4-BE49-F238E27FC236}">
                <a16:creationId xmlns:a16="http://schemas.microsoft.com/office/drawing/2014/main" id="{4BDDDD90-9BFD-D94C-A026-A013126F234B}"/>
              </a:ext>
            </a:extLst>
          </p:cNvPr>
          <p:cNvSpPr>
            <a:spLocks noGrp="1"/>
          </p:cNvSpPr>
          <p:nvPr>
            <p:ph type="body" sz="quarter" idx="13" hasCustomPrompt="1"/>
          </p:nvPr>
        </p:nvSpPr>
        <p:spPr>
          <a:xfrm>
            <a:off x="86882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5" name="Text Placeholder 12">
            <a:extLst>
              <a:ext uri="{FF2B5EF4-FFF2-40B4-BE49-F238E27FC236}">
                <a16:creationId xmlns:a16="http://schemas.microsoft.com/office/drawing/2014/main" id="{232B6EB5-03C8-914E-9180-000AE9B40A6D}"/>
              </a:ext>
            </a:extLst>
          </p:cNvPr>
          <p:cNvSpPr>
            <a:spLocks noGrp="1"/>
          </p:cNvSpPr>
          <p:nvPr>
            <p:ph type="body" sz="quarter" idx="14" hasCustomPrompt="1"/>
          </p:nvPr>
        </p:nvSpPr>
        <p:spPr>
          <a:xfrm>
            <a:off x="49419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6" name="Text Placeholder 12">
            <a:extLst>
              <a:ext uri="{FF2B5EF4-FFF2-40B4-BE49-F238E27FC236}">
                <a16:creationId xmlns:a16="http://schemas.microsoft.com/office/drawing/2014/main" id="{E05CAB66-4649-1E49-8948-4B95A4DA20C6}"/>
              </a:ext>
            </a:extLst>
          </p:cNvPr>
          <p:cNvSpPr>
            <a:spLocks noGrp="1"/>
          </p:cNvSpPr>
          <p:nvPr>
            <p:ph type="body" sz="quarter" idx="15" hasCustomPrompt="1"/>
          </p:nvPr>
        </p:nvSpPr>
        <p:spPr>
          <a:xfrm>
            <a:off x="86883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7" name="Text Placeholder 12">
            <a:extLst>
              <a:ext uri="{FF2B5EF4-FFF2-40B4-BE49-F238E27FC236}">
                <a16:creationId xmlns:a16="http://schemas.microsoft.com/office/drawing/2014/main" id="{42F89A67-E82E-F843-9DEB-23D191BCA6DA}"/>
              </a:ext>
            </a:extLst>
          </p:cNvPr>
          <p:cNvSpPr>
            <a:spLocks noGrp="1"/>
          </p:cNvSpPr>
          <p:nvPr>
            <p:ph type="body" sz="quarter" idx="16" hasCustomPrompt="1"/>
          </p:nvPr>
        </p:nvSpPr>
        <p:spPr>
          <a:xfrm>
            <a:off x="49419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8" name="Text Placeholder 12">
            <a:extLst>
              <a:ext uri="{FF2B5EF4-FFF2-40B4-BE49-F238E27FC236}">
                <a16:creationId xmlns:a16="http://schemas.microsoft.com/office/drawing/2014/main" id="{0B8598BC-5AC5-AD4D-A8E2-20CD9CD176BF}"/>
              </a:ext>
            </a:extLst>
          </p:cNvPr>
          <p:cNvSpPr>
            <a:spLocks noGrp="1"/>
          </p:cNvSpPr>
          <p:nvPr>
            <p:ph type="body" sz="quarter" idx="17" hasCustomPrompt="1"/>
          </p:nvPr>
        </p:nvSpPr>
        <p:spPr>
          <a:xfrm>
            <a:off x="86883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Tree>
    <p:extLst>
      <p:ext uri="{BB962C8B-B14F-4D97-AF65-F5344CB8AC3E}">
        <p14:creationId xmlns:p14="http://schemas.microsoft.com/office/powerpoint/2010/main" val="367836929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userDrawn="1">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Resources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9" name="Text Placeholder 4">
            <a:extLst>
              <a:ext uri="{FF2B5EF4-FFF2-40B4-BE49-F238E27FC236}">
                <a16:creationId xmlns:a16="http://schemas.microsoft.com/office/drawing/2014/main" id="{8F144F22-0BD6-9648-A319-DDB697CF396B}"/>
              </a:ext>
            </a:extLst>
          </p:cNvPr>
          <p:cNvSpPr>
            <a:spLocks noGrp="1"/>
          </p:cNvSpPr>
          <p:nvPr>
            <p:ph type="body" sz="quarter" idx="12" hasCustomPrompt="1"/>
          </p:nvPr>
        </p:nvSpPr>
        <p:spPr>
          <a:xfrm>
            <a:off x="8688289"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0" name="Text Placeholder 7">
            <a:extLst>
              <a:ext uri="{FF2B5EF4-FFF2-40B4-BE49-F238E27FC236}">
                <a16:creationId xmlns:a16="http://schemas.microsoft.com/office/drawing/2014/main" id="{5CF58F7B-2211-6646-985A-CAD949B1B5E7}"/>
              </a:ext>
            </a:extLst>
          </p:cNvPr>
          <p:cNvSpPr>
            <a:spLocks noGrp="1"/>
          </p:cNvSpPr>
          <p:nvPr>
            <p:ph type="body" sz="quarter" idx="13" hasCustomPrompt="1"/>
          </p:nvPr>
        </p:nvSpPr>
        <p:spPr>
          <a:xfrm>
            <a:off x="8688288"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1" name="Text Placeholder 4">
            <a:extLst>
              <a:ext uri="{FF2B5EF4-FFF2-40B4-BE49-F238E27FC236}">
                <a16:creationId xmlns:a16="http://schemas.microsoft.com/office/drawing/2014/main" id="{405EE505-078A-9D4D-AB44-E74DDB284FDF}"/>
              </a:ext>
            </a:extLst>
          </p:cNvPr>
          <p:cNvSpPr>
            <a:spLocks noGrp="1"/>
          </p:cNvSpPr>
          <p:nvPr>
            <p:ph type="body" sz="quarter" idx="14" hasCustomPrompt="1"/>
          </p:nvPr>
        </p:nvSpPr>
        <p:spPr>
          <a:xfrm>
            <a:off x="4943872"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2" name="Text Placeholder 7">
            <a:extLst>
              <a:ext uri="{FF2B5EF4-FFF2-40B4-BE49-F238E27FC236}">
                <a16:creationId xmlns:a16="http://schemas.microsoft.com/office/drawing/2014/main" id="{C8C6E084-6AAE-1F47-A359-962769636923}"/>
              </a:ext>
            </a:extLst>
          </p:cNvPr>
          <p:cNvSpPr>
            <a:spLocks noGrp="1"/>
          </p:cNvSpPr>
          <p:nvPr>
            <p:ph type="body" sz="quarter" idx="15" hasCustomPrompt="1"/>
          </p:nvPr>
        </p:nvSpPr>
        <p:spPr>
          <a:xfrm>
            <a:off x="4943871"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3" name="Text Placeholder 4">
            <a:extLst>
              <a:ext uri="{FF2B5EF4-FFF2-40B4-BE49-F238E27FC236}">
                <a16:creationId xmlns:a16="http://schemas.microsoft.com/office/drawing/2014/main" id="{1028C337-4BBC-0847-9E7B-072AA5006B67}"/>
              </a:ext>
            </a:extLst>
          </p:cNvPr>
          <p:cNvSpPr>
            <a:spLocks noGrp="1"/>
          </p:cNvSpPr>
          <p:nvPr>
            <p:ph type="body" sz="quarter" idx="16" hasCustomPrompt="1"/>
          </p:nvPr>
        </p:nvSpPr>
        <p:spPr>
          <a:xfrm>
            <a:off x="8688388"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4" name="Text Placeholder 7">
            <a:extLst>
              <a:ext uri="{FF2B5EF4-FFF2-40B4-BE49-F238E27FC236}">
                <a16:creationId xmlns:a16="http://schemas.microsoft.com/office/drawing/2014/main" id="{3CA908C0-CC26-994C-BCBB-16677F403D53}"/>
              </a:ext>
            </a:extLst>
          </p:cNvPr>
          <p:cNvSpPr>
            <a:spLocks noGrp="1"/>
          </p:cNvSpPr>
          <p:nvPr>
            <p:ph type="body" sz="quarter" idx="17" hasCustomPrompt="1"/>
          </p:nvPr>
        </p:nvSpPr>
        <p:spPr>
          <a:xfrm>
            <a:off x="8688387"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5" name="Text Placeholder 4">
            <a:extLst>
              <a:ext uri="{FF2B5EF4-FFF2-40B4-BE49-F238E27FC236}">
                <a16:creationId xmlns:a16="http://schemas.microsoft.com/office/drawing/2014/main" id="{2DF3FE50-082A-0948-BD94-1E474F8B6650}"/>
              </a:ext>
            </a:extLst>
          </p:cNvPr>
          <p:cNvSpPr>
            <a:spLocks noGrp="1"/>
          </p:cNvSpPr>
          <p:nvPr>
            <p:ph type="body" sz="quarter" idx="18" hasCustomPrompt="1"/>
          </p:nvPr>
        </p:nvSpPr>
        <p:spPr>
          <a:xfrm>
            <a:off x="4943971"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6" name="Text Placeholder 7">
            <a:extLst>
              <a:ext uri="{FF2B5EF4-FFF2-40B4-BE49-F238E27FC236}">
                <a16:creationId xmlns:a16="http://schemas.microsoft.com/office/drawing/2014/main" id="{51B46850-7DCD-C045-8688-B3173EA7128A}"/>
              </a:ext>
            </a:extLst>
          </p:cNvPr>
          <p:cNvSpPr>
            <a:spLocks noGrp="1"/>
          </p:cNvSpPr>
          <p:nvPr>
            <p:ph type="body" sz="quarter" idx="19" hasCustomPrompt="1"/>
          </p:nvPr>
        </p:nvSpPr>
        <p:spPr>
          <a:xfrm>
            <a:off x="4943970"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7" name="Text Placeholder 4">
            <a:extLst>
              <a:ext uri="{FF2B5EF4-FFF2-40B4-BE49-F238E27FC236}">
                <a16:creationId xmlns:a16="http://schemas.microsoft.com/office/drawing/2014/main" id="{2281B86D-86C4-EF4D-8E51-FA06DC5C129C}"/>
              </a:ext>
            </a:extLst>
          </p:cNvPr>
          <p:cNvSpPr>
            <a:spLocks noGrp="1"/>
          </p:cNvSpPr>
          <p:nvPr>
            <p:ph type="body" sz="quarter" idx="20" hasCustomPrompt="1"/>
          </p:nvPr>
        </p:nvSpPr>
        <p:spPr>
          <a:xfrm>
            <a:off x="8688388"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8" name="Text Placeholder 7">
            <a:extLst>
              <a:ext uri="{FF2B5EF4-FFF2-40B4-BE49-F238E27FC236}">
                <a16:creationId xmlns:a16="http://schemas.microsoft.com/office/drawing/2014/main" id="{CD7C6A60-8B27-F941-BE59-3393319E04A8}"/>
              </a:ext>
            </a:extLst>
          </p:cNvPr>
          <p:cNvSpPr>
            <a:spLocks noGrp="1"/>
          </p:cNvSpPr>
          <p:nvPr>
            <p:ph type="body" sz="quarter" idx="21" hasCustomPrompt="1"/>
          </p:nvPr>
        </p:nvSpPr>
        <p:spPr>
          <a:xfrm>
            <a:off x="8688387"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9" name="Text Placeholder 4">
            <a:extLst>
              <a:ext uri="{FF2B5EF4-FFF2-40B4-BE49-F238E27FC236}">
                <a16:creationId xmlns:a16="http://schemas.microsoft.com/office/drawing/2014/main" id="{65525191-F6B4-544C-B681-5D4D7614A715}"/>
              </a:ext>
            </a:extLst>
          </p:cNvPr>
          <p:cNvSpPr>
            <a:spLocks noGrp="1"/>
          </p:cNvSpPr>
          <p:nvPr>
            <p:ph type="body" sz="quarter" idx="22" hasCustomPrompt="1"/>
          </p:nvPr>
        </p:nvSpPr>
        <p:spPr>
          <a:xfrm>
            <a:off x="4943971"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40" name="Text Placeholder 7">
            <a:extLst>
              <a:ext uri="{FF2B5EF4-FFF2-40B4-BE49-F238E27FC236}">
                <a16:creationId xmlns:a16="http://schemas.microsoft.com/office/drawing/2014/main" id="{382BF458-E658-2448-A63F-544B4E757619}"/>
              </a:ext>
            </a:extLst>
          </p:cNvPr>
          <p:cNvSpPr>
            <a:spLocks noGrp="1"/>
          </p:cNvSpPr>
          <p:nvPr>
            <p:ph type="body" sz="quarter" idx="23" hasCustomPrompt="1"/>
          </p:nvPr>
        </p:nvSpPr>
        <p:spPr>
          <a:xfrm>
            <a:off x="4943970"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Tree>
    <p:extLst>
      <p:ext uri="{BB962C8B-B14F-4D97-AF65-F5344CB8AC3E}">
        <p14:creationId xmlns:p14="http://schemas.microsoft.com/office/powerpoint/2010/main" val="152312443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userDrawn="1">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2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75747"/>
          </a:xfrm>
        </p:spPr>
        <p:txBody>
          <a:bodyPr anchor="t">
            <a:noAutofit/>
          </a:bodyPr>
          <a:lstStyle>
            <a:lvl1pPr>
              <a:defRPr>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584200" y="1286005"/>
            <a:ext cx="3187700" cy="4983033"/>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Subtitle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9248679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783590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4200" y="585788"/>
            <a:ext cx="6088063" cy="608698"/>
          </a:xfrm>
        </p:spPr>
        <p:txBody>
          <a:bodyPr anchor="t">
            <a:noAutofit/>
          </a:bodyPr>
          <a:lstStyle>
            <a:lvl1pPr>
              <a:defRPr>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8361404" y="585788"/>
            <a:ext cx="3247983" cy="5683249"/>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2">
            <a:extLst>
              <a:ext uri="{FF2B5EF4-FFF2-40B4-BE49-F238E27FC236}">
                <a16:creationId xmlns:a16="http://schemas.microsoft.com/office/drawing/2014/main" id="{731C9FF9-0EE9-A946-8C26-107C9EB0E78C}"/>
              </a:ext>
            </a:extLst>
          </p:cNvPr>
          <p:cNvSpPr>
            <a:spLocks noGrp="1"/>
          </p:cNvSpPr>
          <p:nvPr>
            <p:ph type="body" sz="quarter" idx="12"/>
          </p:nvPr>
        </p:nvSpPr>
        <p:spPr>
          <a:xfrm>
            <a:off x="584200" y="1196752"/>
            <a:ext cx="6088063" cy="2232247"/>
          </a:xfrm>
        </p:spPr>
        <p:txBody>
          <a:bodyPr anchor="t">
            <a:noAutofit/>
          </a:bodyPr>
          <a:lstStyle>
            <a:lvl1pPr marL="0" indent="0">
              <a:spcAft>
                <a:spcPts val="600"/>
              </a:spcAft>
              <a:buFont typeface="Wingdings" panose="05000000000000000000" pitchFamily="2" charset="2"/>
              <a:buNone/>
              <a:defRPr sz="200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475047256"/>
      </p:ext>
    </p:extLst>
  </p:cSld>
  <p:clrMapOvr>
    <a:masterClrMapping/>
  </p:clrMapOvr>
  <p:transition>
    <p:fade/>
  </p:transition>
  <p:extLst>
    <p:ext uri="{DCECCB84-F9BA-43D5-87BE-67443E8EF086}">
      <p15:sldGuideLst xmlns:p15="http://schemas.microsoft.com/office/powerpoint/2012/main">
        <p15:guide id="13" pos="4929" userDrawn="1">
          <p15:clr>
            <a:srgbClr val="5ACBF0"/>
          </p15:clr>
        </p15:guide>
        <p15:guide id="29" orient="horz" pos="2160">
          <p15:clr>
            <a:srgbClr val="5ACBF0"/>
          </p15:clr>
        </p15:guide>
        <p15:guide id="30" pos="4566" userDrawn="1">
          <p15:clr>
            <a:srgbClr val="5ACBF0"/>
          </p15:clr>
        </p15:guide>
        <p15:guide id="31" pos="4203" userDrawn="1">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nd text side by sid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noAutofit/>
          </a:bodyPr>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8644385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nd text side by side 5">
    <p:bg>
      <p:bgRef idx="1001">
        <a:schemeClr val="bg2"/>
      </p:bgRef>
    </p:bg>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28DDDE60-CF92-3E47-B933-9AD563CFC823}"/>
              </a:ext>
              <a:ext uri="{C183D7F6-B498-43B3-948B-1728B52AA6E4}">
                <adec:decorative xmlns:adec="http://schemas.microsoft.com/office/drawing/2017/decorative" val="1"/>
              </a:ext>
            </a:extLst>
          </p:cNvPr>
          <p:cNvCxnSpPr>
            <a:cxnSpLocks/>
          </p:cNvCxnSpPr>
          <p:nvPr userDrawn="1"/>
        </p:nvCxnSpPr>
        <p:spPr>
          <a:xfrm>
            <a:off x="6096000" y="1989442"/>
            <a:ext cx="0" cy="2879117"/>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A9E8FB02-E25B-E14D-8924-32CC3949ADD1}"/>
              </a:ext>
            </a:extLst>
          </p:cNvPr>
          <p:cNvSpPr>
            <a:spLocks noGrp="1"/>
          </p:cNvSpPr>
          <p:nvPr>
            <p:ph type="title" hasCustomPrompt="1"/>
          </p:nvPr>
        </p:nvSpPr>
        <p:spPr>
          <a:xfrm>
            <a:off x="588263" y="585788"/>
            <a:ext cx="4894962" cy="5683250"/>
          </a:xfrm>
        </p:spPr>
        <p:txBody>
          <a:bodyPr anchor="ctr">
            <a:noAutofit/>
          </a:bodyPr>
          <a:lstStyle>
            <a:lvl1pPr>
              <a:defRPr>
                <a:solidFill>
                  <a:schemeClr val="accent3"/>
                </a:solidFill>
              </a:defRPr>
            </a:lvl1pPr>
          </a:lstStyle>
          <a:p>
            <a:r>
              <a:rPr lang="en-US"/>
              <a:t>Title</a:t>
            </a:r>
          </a:p>
        </p:txBody>
      </p:sp>
      <p:sp>
        <p:nvSpPr>
          <p:cNvPr id="6" name="Text Placeholder 2">
            <a:extLst>
              <a:ext uri="{FF2B5EF4-FFF2-40B4-BE49-F238E27FC236}">
                <a16:creationId xmlns:a16="http://schemas.microsoft.com/office/drawing/2014/main" id="{C74FD3CD-1AFC-E14A-A565-37F4D59C5377}"/>
              </a:ext>
            </a:extLst>
          </p:cNvPr>
          <p:cNvSpPr>
            <a:spLocks noGrp="1"/>
          </p:cNvSpPr>
          <p:nvPr>
            <p:ph type="body" sz="quarter" idx="11"/>
          </p:nvPr>
        </p:nvSpPr>
        <p:spPr>
          <a:xfrm>
            <a:off x="6672262" y="585788"/>
            <a:ext cx="4937125"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405326340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6" pos="3749">
          <p15:clr>
            <a:srgbClr val="A4A3A4"/>
          </p15:clr>
        </p15:guide>
        <p15:guide id="17" pos="3931" userDrawn="1">
          <p15:clr>
            <a:srgbClr val="A4A3A4"/>
          </p15:clr>
        </p15:guide>
        <p15:guide id="28" pos="3840">
          <p15:clr>
            <a:srgbClr val="F26B43"/>
          </p15:clr>
        </p15:guide>
        <p15:guide id="29" pos="3454" userDrawn="1">
          <p15:clr>
            <a:srgbClr val="FBAE40"/>
          </p15:clr>
        </p15:guide>
        <p15:guide id="30" pos="4203"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End Slide Color Bkg">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5999618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userDrawn="1">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Project Profi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3" y="585788"/>
            <a:ext cx="4726687" cy="850900"/>
          </a:xfrm>
        </p:spPr>
        <p:txBody>
          <a:bodyPr anchor="t">
            <a:noAutofit/>
          </a:bodyPr>
          <a:lstStyle>
            <a:lvl1pPr>
              <a:defRPr>
                <a:solidFill>
                  <a:schemeClr val="accent3"/>
                </a:solidFill>
              </a:defRPr>
            </a:lvl1pPr>
          </a:lstStyle>
          <a:p>
            <a:r>
              <a:rPr lang="en-US"/>
              <a:t>Project Name</a:t>
            </a:r>
          </a:p>
        </p:txBody>
      </p:sp>
      <p:cxnSp>
        <p:nvCxnSpPr>
          <p:cNvPr id="11" name="Straight Connector 10">
            <a:extLst>
              <a:ext uri="{FF2B5EF4-FFF2-40B4-BE49-F238E27FC236}">
                <a16:creationId xmlns:a16="http://schemas.microsoft.com/office/drawing/2014/main" id="{B2304FDD-17CA-A147-9CB2-F7A4E83816B0}"/>
              </a:ext>
            </a:extLst>
          </p:cNvPr>
          <p:cNvCxnSpPr/>
          <p:nvPr userDrawn="1"/>
        </p:nvCxnSpPr>
        <p:spPr>
          <a:xfrm>
            <a:off x="6240463" y="2028346"/>
            <a:ext cx="5368925"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ext Placeholder 22">
            <a:extLst>
              <a:ext uri="{FF2B5EF4-FFF2-40B4-BE49-F238E27FC236}">
                <a16:creationId xmlns:a16="http://schemas.microsoft.com/office/drawing/2014/main" id="{7E88AE75-9022-0C40-AABE-5A0B8F88A37D}"/>
              </a:ext>
            </a:extLst>
          </p:cNvPr>
          <p:cNvSpPr>
            <a:spLocks noGrp="1"/>
          </p:cNvSpPr>
          <p:nvPr>
            <p:ph type="body" sz="quarter" idx="10" hasCustomPrompt="1"/>
          </p:nvPr>
        </p:nvSpPr>
        <p:spPr>
          <a:xfrm>
            <a:off x="584201" y="2017713"/>
            <a:ext cx="3481387" cy="2326791"/>
          </a:xfrm>
        </p:spPr>
        <p:txBody>
          <a:bodyPr/>
          <a:lstStyle>
            <a:lvl1pPr marL="0" indent="0">
              <a:lnSpc>
                <a:spcPct val="100000"/>
              </a:lnSpc>
              <a:buNone/>
              <a:defRPr sz="1800">
                <a:solidFill>
                  <a:schemeClr val="bg1"/>
                </a:solidFill>
              </a:defRPr>
            </a:lvl1pPr>
            <a:lvl2pPr marL="228600" indent="0">
              <a:buNone/>
              <a:defRPr sz="1800">
                <a:solidFill>
                  <a:schemeClr val="bg1"/>
                </a:solidFill>
              </a:defRPr>
            </a:lvl2pPr>
            <a:lvl3pPr marL="457200" indent="0">
              <a:buNone/>
              <a:defRPr sz="1800">
                <a:solidFill>
                  <a:schemeClr val="bg1"/>
                </a:solidFill>
              </a:defRPr>
            </a:lvl3pPr>
            <a:lvl4pPr marL="661988" indent="0">
              <a:buNone/>
              <a:defRPr sz="1800">
                <a:solidFill>
                  <a:schemeClr val="bg1"/>
                </a:solidFill>
              </a:defRPr>
            </a:lvl4pPr>
            <a:lvl5pPr marL="855663" indent="0">
              <a:buNone/>
              <a:defRPr sz="1800">
                <a:solidFill>
                  <a:schemeClr val="bg1"/>
                </a:solidFill>
              </a:defRPr>
            </a:lvl5pPr>
          </a:lstStyle>
          <a:p>
            <a:pPr>
              <a:lnSpc>
                <a:spcPct val="100000"/>
              </a:lnSpc>
            </a:pPr>
            <a:r>
              <a:rPr lang="en-US" sz="1800" b="0">
                <a:solidFill>
                  <a:schemeClr val="bg1"/>
                </a:solidFill>
                <a:latin typeface="Segoe UI" panose="020B0502040204020203" pitchFamily="34" charset="0"/>
                <a:cs typeface="Segoe UI" panose="020B0502040204020203" pitchFamily="34" charset="0"/>
              </a:rPr>
              <a:t>Provide more context and a detailed overview of what the project goals are, what you have or hope to accomplish.</a:t>
            </a:r>
          </a:p>
          <a:p>
            <a:pPr>
              <a:lnSpc>
                <a:spcPct val="100000"/>
              </a:lnSpc>
            </a:pPr>
            <a:endParaRPr lang="en-US" sz="1800" b="0">
              <a:solidFill>
                <a:schemeClr val="bg1"/>
              </a:solidFill>
              <a:latin typeface="Segoe UI" panose="020B0502040204020203" pitchFamily="34" charset="0"/>
              <a:cs typeface="Segoe UI" panose="020B0502040204020203" pitchFamily="34" charset="0"/>
            </a:endParaRPr>
          </a:p>
          <a:p>
            <a:pPr>
              <a:lnSpc>
                <a:spcPct val="100000"/>
              </a:lnSpc>
            </a:pPr>
            <a:r>
              <a:rPr lang="en-US" sz="1800" b="0">
                <a:solidFill>
                  <a:schemeClr val="bg1"/>
                </a:solidFill>
                <a:latin typeface="Segoe UI" panose="020B0502040204020203" pitchFamily="34" charset="0"/>
                <a:cs typeface="Segoe UI" panose="020B0502040204020203" pitchFamily="34" charset="0"/>
              </a:rPr>
              <a:t>This space accommodates multiple lines of text so there is enough room to give details.</a:t>
            </a:r>
          </a:p>
        </p:txBody>
      </p:sp>
      <p:sp>
        <p:nvSpPr>
          <p:cNvPr id="32" name="Text Placeholder 31">
            <a:extLst>
              <a:ext uri="{FF2B5EF4-FFF2-40B4-BE49-F238E27FC236}">
                <a16:creationId xmlns:a16="http://schemas.microsoft.com/office/drawing/2014/main" id="{A0CD7186-AF1B-F240-9FA1-9EE24D7F044C}"/>
              </a:ext>
            </a:extLst>
          </p:cNvPr>
          <p:cNvSpPr>
            <a:spLocks noGrp="1"/>
          </p:cNvSpPr>
          <p:nvPr>
            <p:ph type="body" sz="quarter" idx="11" hasCustomPrompt="1"/>
          </p:nvPr>
        </p:nvSpPr>
        <p:spPr>
          <a:xfrm>
            <a:off x="6240463" y="585788"/>
            <a:ext cx="1597025"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$2M</a:t>
            </a:r>
          </a:p>
        </p:txBody>
      </p:sp>
      <p:sp>
        <p:nvSpPr>
          <p:cNvPr id="33" name="Text Placeholder 31">
            <a:extLst>
              <a:ext uri="{FF2B5EF4-FFF2-40B4-BE49-F238E27FC236}">
                <a16:creationId xmlns:a16="http://schemas.microsoft.com/office/drawing/2014/main" id="{7587C738-B53A-F743-AF70-728C3FB00C7E}"/>
              </a:ext>
            </a:extLst>
          </p:cNvPr>
          <p:cNvSpPr>
            <a:spLocks noGrp="1"/>
          </p:cNvSpPr>
          <p:nvPr>
            <p:ph type="body" sz="quarter" idx="12" hasCustomPrompt="1"/>
          </p:nvPr>
        </p:nvSpPr>
        <p:spPr>
          <a:xfrm>
            <a:off x="8148638" y="585788"/>
            <a:ext cx="1560611"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70%</a:t>
            </a:r>
          </a:p>
        </p:txBody>
      </p:sp>
      <p:sp>
        <p:nvSpPr>
          <p:cNvPr id="34" name="Text Placeholder 31">
            <a:extLst>
              <a:ext uri="{FF2B5EF4-FFF2-40B4-BE49-F238E27FC236}">
                <a16:creationId xmlns:a16="http://schemas.microsoft.com/office/drawing/2014/main" id="{51CBA738-F416-D541-8E97-0F3A7416055D}"/>
              </a:ext>
            </a:extLst>
          </p:cNvPr>
          <p:cNvSpPr>
            <a:spLocks noGrp="1"/>
          </p:cNvSpPr>
          <p:nvPr>
            <p:ph type="body" sz="quarter" idx="13" hasCustomPrompt="1"/>
          </p:nvPr>
        </p:nvSpPr>
        <p:spPr>
          <a:xfrm>
            <a:off x="10013951" y="585788"/>
            <a:ext cx="1595438"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300</a:t>
            </a:r>
          </a:p>
        </p:txBody>
      </p:sp>
      <p:sp>
        <p:nvSpPr>
          <p:cNvPr id="36" name="Text Placeholder 35">
            <a:extLst>
              <a:ext uri="{FF2B5EF4-FFF2-40B4-BE49-F238E27FC236}">
                <a16:creationId xmlns:a16="http://schemas.microsoft.com/office/drawing/2014/main" id="{28B23554-69BF-764F-A44D-94C8151E6484}"/>
              </a:ext>
            </a:extLst>
          </p:cNvPr>
          <p:cNvSpPr>
            <a:spLocks noGrp="1"/>
          </p:cNvSpPr>
          <p:nvPr>
            <p:ph type="body" sz="quarter" idx="14" hasCustomPrompt="1"/>
          </p:nvPr>
        </p:nvSpPr>
        <p:spPr>
          <a:xfrm>
            <a:off x="6240463"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Financial</a:t>
            </a:r>
          </a:p>
          <a:p>
            <a:pPr lvl="0"/>
            <a:r>
              <a:rPr lang="en-US"/>
              <a:t>Value</a:t>
            </a:r>
          </a:p>
        </p:txBody>
      </p:sp>
      <p:sp>
        <p:nvSpPr>
          <p:cNvPr id="37" name="Text Placeholder 35">
            <a:extLst>
              <a:ext uri="{FF2B5EF4-FFF2-40B4-BE49-F238E27FC236}">
                <a16:creationId xmlns:a16="http://schemas.microsoft.com/office/drawing/2014/main" id="{F959484E-ADD1-F94C-8470-0C113E2E167A}"/>
              </a:ext>
            </a:extLst>
          </p:cNvPr>
          <p:cNvSpPr>
            <a:spLocks noGrp="1"/>
          </p:cNvSpPr>
          <p:nvPr>
            <p:ph type="body" sz="quarter" idx="15" hasCustomPrompt="1"/>
          </p:nvPr>
        </p:nvSpPr>
        <p:spPr>
          <a:xfrm>
            <a:off x="8148638"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Percentage</a:t>
            </a:r>
          </a:p>
          <a:p>
            <a:pPr lvl="0"/>
            <a:r>
              <a:rPr lang="en-US"/>
              <a:t>Value</a:t>
            </a:r>
          </a:p>
        </p:txBody>
      </p:sp>
      <p:sp>
        <p:nvSpPr>
          <p:cNvPr id="38" name="Text Placeholder 35">
            <a:extLst>
              <a:ext uri="{FF2B5EF4-FFF2-40B4-BE49-F238E27FC236}">
                <a16:creationId xmlns:a16="http://schemas.microsoft.com/office/drawing/2014/main" id="{3B6DEB9F-381E-D641-A8C9-29A7CC18D3E2}"/>
              </a:ext>
            </a:extLst>
          </p:cNvPr>
          <p:cNvSpPr>
            <a:spLocks noGrp="1"/>
          </p:cNvSpPr>
          <p:nvPr>
            <p:ph type="body" sz="quarter" idx="16" hasCustomPrompt="1"/>
          </p:nvPr>
        </p:nvSpPr>
        <p:spPr>
          <a:xfrm>
            <a:off x="10013950" y="1233489"/>
            <a:ext cx="1595438"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Additional</a:t>
            </a:r>
          </a:p>
          <a:p>
            <a:pPr lvl="0"/>
            <a:r>
              <a:rPr lang="en-US"/>
              <a:t>Value</a:t>
            </a:r>
          </a:p>
        </p:txBody>
      </p:sp>
      <p:sp>
        <p:nvSpPr>
          <p:cNvPr id="40" name="Text Placeholder 39">
            <a:extLst>
              <a:ext uri="{FF2B5EF4-FFF2-40B4-BE49-F238E27FC236}">
                <a16:creationId xmlns:a16="http://schemas.microsoft.com/office/drawing/2014/main" id="{F5A202A1-4A1F-5843-BD54-EC098D909269}"/>
              </a:ext>
            </a:extLst>
          </p:cNvPr>
          <p:cNvSpPr>
            <a:spLocks noGrp="1"/>
          </p:cNvSpPr>
          <p:nvPr>
            <p:ph type="body" sz="quarter" idx="17" hasCustomPrompt="1"/>
          </p:nvPr>
        </p:nvSpPr>
        <p:spPr>
          <a:xfrm>
            <a:off x="6240463" y="2017713"/>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a:t>Project goals</a:t>
            </a:r>
          </a:p>
        </p:txBody>
      </p:sp>
      <p:sp>
        <p:nvSpPr>
          <p:cNvPr id="42" name="Text Placeholder 41">
            <a:extLst>
              <a:ext uri="{FF2B5EF4-FFF2-40B4-BE49-F238E27FC236}">
                <a16:creationId xmlns:a16="http://schemas.microsoft.com/office/drawing/2014/main" id="{9E4D6518-F39B-D540-BBC8-F615FE1B6AF1}"/>
              </a:ext>
            </a:extLst>
          </p:cNvPr>
          <p:cNvSpPr>
            <a:spLocks noGrp="1"/>
          </p:cNvSpPr>
          <p:nvPr>
            <p:ph type="body" sz="quarter" idx="18" hasCustomPrompt="1"/>
          </p:nvPr>
        </p:nvSpPr>
        <p:spPr>
          <a:xfrm>
            <a:off x="6240463" y="2977115"/>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a:t>Descriptive text</a:t>
            </a:r>
          </a:p>
        </p:txBody>
      </p:sp>
      <p:sp>
        <p:nvSpPr>
          <p:cNvPr id="43" name="Text Placeholder 39">
            <a:extLst>
              <a:ext uri="{FF2B5EF4-FFF2-40B4-BE49-F238E27FC236}">
                <a16:creationId xmlns:a16="http://schemas.microsoft.com/office/drawing/2014/main" id="{BFD70A96-999C-1A46-83A7-D06801F55DB7}"/>
              </a:ext>
            </a:extLst>
          </p:cNvPr>
          <p:cNvSpPr>
            <a:spLocks noGrp="1"/>
          </p:cNvSpPr>
          <p:nvPr>
            <p:ph type="body" sz="quarter" idx="19" hasCustomPrompt="1"/>
          </p:nvPr>
        </p:nvSpPr>
        <p:spPr>
          <a:xfrm>
            <a:off x="6240463" y="4161319"/>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a:t>Project goals</a:t>
            </a:r>
          </a:p>
        </p:txBody>
      </p:sp>
      <p:sp>
        <p:nvSpPr>
          <p:cNvPr id="44" name="Text Placeholder 41">
            <a:extLst>
              <a:ext uri="{FF2B5EF4-FFF2-40B4-BE49-F238E27FC236}">
                <a16:creationId xmlns:a16="http://schemas.microsoft.com/office/drawing/2014/main" id="{F57534EE-A31A-3942-81EF-7420176EDD7B}"/>
              </a:ext>
            </a:extLst>
          </p:cNvPr>
          <p:cNvSpPr>
            <a:spLocks noGrp="1"/>
          </p:cNvSpPr>
          <p:nvPr>
            <p:ph type="body" sz="quarter" idx="20" hasCustomPrompt="1"/>
          </p:nvPr>
        </p:nvSpPr>
        <p:spPr>
          <a:xfrm>
            <a:off x="6240463" y="5120721"/>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a:t>Descriptive text</a:t>
            </a:r>
          </a:p>
        </p:txBody>
      </p:sp>
    </p:spTree>
    <p:extLst>
      <p:ext uri="{BB962C8B-B14F-4D97-AF65-F5344CB8AC3E}">
        <p14:creationId xmlns:p14="http://schemas.microsoft.com/office/powerpoint/2010/main" val="3455035362"/>
      </p:ext>
    </p:extLst>
  </p:cSld>
  <p:clrMapOvr>
    <a:masterClrMapping/>
  </p:clrMapOvr>
  <p:transition>
    <p:fade/>
  </p:transition>
  <p:extLst>
    <p:ext uri="{DCECCB84-F9BA-43D5-87BE-67443E8EF086}">
      <p15:sldGuideLst xmlns:p15="http://schemas.microsoft.com/office/powerpoint/2012/main">
        <p15:guide id="16" pos="3754" userDrawn="1">
          <p15:clr>
            <a:srgbClr val="A4A3A4"/>
          </p15:clr>
        </p15:guide>
        <p15:guide id="17" pos="3931" userDrawn="1">
          <p15:clr>
            <a:srgbClr val="A4A3A4"/>
          </p15:clr>
        </p15:guide>
        <p15:guide id="20" pos="4937">
          <p15:clr>
            <a:srgbClr val="A4A3A4"/>
          </p15:clr>
        </p15:guide>
        <p15:guide id="21" pos="5133" userDrawn="1">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777" userDrawn="1">
          <p15:clr>
            <a:srgbClr val="FBAE40"/>
          </p15:clr>
        </p15:guide>
        <p15:guide id="32" orient="horz" pos="1162" userDrawn="1">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eam Slide 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4065589"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4" y="585788"/>
            <a:ext cx="2824862" cy="850900"/>
          </a:xfrm>
        </p:spPr>
        <p:txBody>
          <a:bodyPr anchor="t">
            <a:noAutofit/>
          </a:bodyPr>
          <a:lstStyle>
            <a:lvl1pPr>
              <a:defRPr>
                <a:solidFill>
                  <a:schemeClr val="accent3"/>
                </a:solidFill>
              </a:defRPr>
            </a:lvl1pPr>
          </a:lstStyle>
          <a:p>
            <a:r>
              <a:rPr lang="en-US"/>
              <a:t>Hello</a:t>
            </a:r>
          </a:p>
        </p:txBody>
      </p:sp>
      <p:sp>
        <p:nvSpPr>
          <p:cNvPr id="25" name="Text Placeholder 24">
            <a:extLst>
              <a:ext uri="{FF2B5EF4-FFF2-40B4-BE49-F238E27FC236}">
                <a16:creationId xmlns:a16="http://schemas.microsoft.com/office/drawing/2014/main" id="{687B7084-FB17-304C-A2D7-1145E7FE9D5A}"/>
              </a:ext>
            </a:extLst>
          </p:cNvPr>
          <p:cNvSpPr>
            <a:spLocks noGrp="1"/>
          </p:cNvSpPr>
          <p:nvPr>
            <p:ph type="body" sz="quarter" idx="11" hasCustomPrompt="1"/>
          </p:nvPr>
        </p:nvSpPr>
        <p:spPr>
          <a:xfrm>
            <a:off x="7192963" y="1437685"/>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27" name="Text Placeholder 26">
            <a:extLst>
              <a:ext uri="{FF2B5EF4-FFF2-40B4-BE49-F238E27FC236}">
                <a16:creationId xmlns:a16="http://schemas.microsoft.com/office/drawing/2014/main" id="{0B58D5F9-9ECC-AE4D-AEE6-08C911DE2503}"/>
              </a:ext>
            </a:extLst>
          </p:cNvPr>
          <p:cNvSpPr>
            <a:spLocks noGrp="1"/>
          </p:cNvSpPr>
          <p:nvPr>
            <p:ph type="body" sz="quarter" idx="12" hasCustomPrompt="1"/>
          </p:nvPr>
        </p:nvSpPr>
        <p:spPr>
          <a:xfrm>
            <a:off x="7192963" y="1802269"/>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29" name="Text Placeholder 28">
            <a:extLst>
              <a:ext uri="{FF2B5EF4-FFF2-40B4-BE49-F238E27FC236}">
                <a16:creationId xmlns:a16="http://schemas.microsoft.com/office/drawing/2014/main" id="{688E32A6-35BF-E143-8E34-3EF1E3F217EA}"/>
              </a:ext>
            </a:extLst>
          </p:cNvPr>
          <p:cNvSpPr>
            <a:spLocks noGrp="1"/>
          </p:cNvSpPr>
          <p:nvPr>
            <p:ph type="body" sz="quarter" idx="13" hasCustomPrompt="1"/>
          </p:nvPr>
        </p:nvSpPr>
        <p:spPr>
          <a:xfrm>
            <a:off x="7192963" y="2200939"/>
            <a:ext cx="3835399" cy="1150185"/>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quis</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nostrud</a:t>
            </a:r>
            <a:r>
              <a:rPr lang="en-US" sz="1200" b="0">
                <a:solidFill>
                  <a:srgbClr val="505050"/>
                </a:solidFill>
                <a:latin typeface="Segoe UI" panose="020B0502040204020203" pitchFamily="34" charset="0"/>
                <a:cs typeface="Segoe UI" panose="020B0502040204020203" pitchFamily="34" charset="0"/>
              </a:rPr>
              <a:t> exercitation </a:t>
            </a:r>
            <a:r>
              <a:rPr lang="en-US" sz="1200" b="0" err="1">
                <a:solidFill>
                  <a:srgbClr val="505050"/>
                </a:solidFill>
                <a:latin typeface="Segoe UI" panose="020B0502040204020203" pitchFamily="34" charset="0"/>
                <a:cs typeface="Segoe UI" panose="020B0502040204020203" pitchFamily="34" charset="0"/>
              </a:rPr>
              <a:t>ullamco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laboris</a:t>
            </a:r>
            <a:r>
              <a:rPr lang="en-US" sz="1200" b="0">
                <a:solidFill>
                  <a:srgbClr val="505050"/>
                </a:solidFill>
                <a:latin typeface="Segoe UI" panose="020B0502040204020203" pitchFamily="34" charset="0"/>
                <a:cs typeface="Segoe UI" panose="020B0502040204020203" pitchFamily="34" charset="0"/>
              </a:rPr>
              <a:t> nisi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aliquip</a:t>
            </a:r>
            <a:r>
              <a:rPr lang="en-US" sz="1200" b="0">
                <a:solidFill>
                  <a:srgbClr val="505050"/>
                </a:solidFill>
                <a:latin typeface="Segoe UI" panose="020B0502040204020203" pitchFamily="34" charset="0"/>
                <a:cs typeface="Segoe UI" panose="020B0502040204020203" pitchFamily="34" charset="0"/>
              </a:rPr>
              <a:t> ex </a:t>
            </a:r>
            <a:r>
              <a:rPr lang="en-US" sz="1200" b="0" err="1">
                <a:solidFill>
                  <a:srgbClr val="505050"/>
                </a:solidFill>
                <a:latin typeface="Segoe UI" panose="020B0502040204020203" pitchFamily="34" charset="0"/>
                <a:cs typeface="Segoe UI" panose="020B0502040204020203" pitchFamily="34" charset="0"/>
              </a:rPr>
              <a:t>ea</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commodo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consequat</a:t>
            </a:r>
            <a:r>
              <a:rPr lang="en-US" sz="1200" b="0">
                <a:solidFill>
                  <a:srgbClr val="505050"/>
                </a:solidFill>
                <a:latin typeface="Segoe UI" panose="020B0502040204020203" pitchFamily="34" charset="0"/>
                <a:cs typeface="Segoe UI" panose="020B0502040204020203" pitchFamily="34" charset="0"/>
              </a:rPr>
              <a:t>. </a:t>
            </a:r>
          </a:p>
        </p:txBody>
      </p:sp>
      <p:sp>
        <p:nvSpPr>
          <p:cNvPr id="30" name="Text Placeholder 24">
            <a:extLst>
              <a:ext uri="{FF2B5EF4-FFF2-40B4-BE49-F238E27FC236}">
                <a16:creationId xmlns:a16="http://schemas.microsoft.com/office/drawing/2014/main" id="{0B57611E-E7C7-324D-8BF8-320980FF4F27}"/>
              </a:ext>
            </a:extLst>
          </p:cNvPr>
          <p:cNvSpPr>
            <a:spLocks noGrp="1"/>
          </p:cNvSpPr>
          <p:nvPr>
            <p:ph type="body" sz="quarter" idx="14" hasCustomPrompt="1"/>
          </p:nvPr>
        </p:nvSpPr>
        <p:spPr>
          <a:xfrm>
            <a:off x="7192963" y="4292600"/>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31" name="Text Placeholder 26">
            <a:extLst>
              <a:ext uri="{FF2B5EF4-FFF2-40B4-BE49-F238E27FC236}">
                <a16:creationId xmlns:a16="http://schemas.microsoft.com/office/drawing/2014/main" id="{3340D410-0B5B-4B4B-AEA6-2655A1EB04FD}"/>
              </a:ext>
            </a:extLst>
          </p:cNvPr>
          <p:cNvSpPr>
            <a:spLocks noGrp="1"/>
          </p:cNvSpPr>
          <p:nvPr>
            <p:ph type="body" sz="quarter" idx="15" hasCustomPrompt="1"/>
          </p:nvPr>
        </p:nvSpPr>
        <p:spPr>
          <a:xfrm>
            <a:off x="7192963" y="4657184"/>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32" name="Text Placeholder 28">
            <a:extLst>
              <a:ext uri="{FF2B5EF4-FFF2-40B4-BE49-F238E27FC236}">
                <a16:creationId xmlns:a16="http://schemas.microsoft.com/office/drawing/2014/main" id="{BD35ACAE-2494-4842-AAF6-13BCA3369290}"/>
              </a:ext>
            </a:extLst>
          </p:cNvPr>
          <p:cNvSpPr>
            <a:spLocks noGrp="1"/>
          </p:cNvSpPr>
          <p:nvPr>
            <p:ph type="body" sz="quarter" idx="16" hasCustomPrompt="1"/>
          </p:nvPr>
        </p:nvSpPr>
        <p:spPr>
          <a:xfrm>
            <a:off x="7192963" y="5055854"/>
            <a:ext cx="3835400" cy="1213183"/>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quis</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nostrud</a:t>
            </a:r>
            <a:r>
              <a:rPr lang="en-US" sz="1200" b="0">
                <a:solidFill>
                  <a:srgbClr val="505050"/>
                </a:solidFill>
                <a:latin typeface="Segoe UI" panose="020B0502040204020203" pitchFamily="34" charset="0"/>
                <a:cs typeface="Segoe UI" panose="020B0502040204020203" pitchFamily="34" charset="0"/>
              </a:rPr>
              <a:t> exercitation </a:t>
            </a:r>
            <a:r>
              <a:rPr lang="en-US" sz="1200" b="0" err="1">
                <a:solidFill>
                  <a:srgbClr val="505050"/>
                </a:solidFill>
                <a:latin typeface="Segoe UI" panose="020B0502040204020203" pitchFamily="34" charset="0"/>
                <a:cs typeface="Segoe UI" panose="020B0502040204020203" pitchFamily="34" charset="0"/>
              </a:rPr>
              <a:t>ullamco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laboris</a:t>
            </a:r>
            <a:r>
              <a:rPr lang="en-US" sz="1200" b="0">
                <a:solidFill>
                  <a:srgbClr val="505050"/>
                </a:solidFill>
                <a:latin typeface="Segoe UI" panose="020B0502040204020203" pitchFamily="34" charset="0"/>
                <a:cs typeface="Segoe UI" panose="020B0502040204020203" pitchFamily="34" charset="0"/>
              </a:rPr>
              <a:t> nisi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aliquip</a:t>
            </a:r>
            <a:r>
              <a:rPr lang="en-US" sz="1200" b="0">
                <a:solidFill>
                  <a:srgbClr val="505050"/>
                </a:solidFill>
                <a:latin typeface="Segoe UI" panose="020B0502040204020203" pitchFamily="34" charset="0"/>
                <a:cs typeface="Segoe UI" panose="020B0502040204020203" pitchFamily="34" charset="0"/>
              </a:rPr>
              <a:t> ex </a:t>
            </a:r>
            <a:r>
              <a:rPr lang="en-US" sz="1200" b="0" err="1">
                <a:solidFill>
                  <a:srgbClr val="505050"/>
                </a:solidFill>
                <a:latin typeface="Segoe UI" panose="020B0502040204020203" pitchFamily="34" charset="0"/>
                <a:cs typeface="Segoe UI" panose="020B0502040204020203" pitchFamily="34" charset="0"/>
              </a:rPr>
              <a:t>ea</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commodo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consequat</a:t>
            </a:r>
            <a:r>
              <a:rPr lang="en-US" sz="1200" b="0">
                <a:solidFill>
                  <a:srgbClr val="505050"/>
                </a:solidFill>
                <a:latin typeface="Segoe UI" panose="020B0502040204020203" pitchFamily="34" charset="0"/>
                <a:cs typeface="Segoe UI" panose="020B0502040204020203" pitchFamily="34" charset="0"/>
              </a:rPr>
              <a:t>. </a:t>
            </a:r>
          </a:p>
        </p:txBody>
      </p:sp>
      <p:sp>
        <p:nvSpPr>
          <p:cNvPr id="40" name="Picture Placeholder 39">
            <a:extLst>
              <a:ext uri="{FF2B5EF4-FFF2-40B4-BE49-F238E27FC236}">
                <a16:creationId xmlns:a16="http://schemas.microsoft.com/office/drawing/2014/main" id="{BA73218E-471B-984D-AF23-10EDB19E9A7F}"/>
              </a:ext>
            </a:extLst>
          </p:cNvPr>
          <p:cNvSpPr>
            <a:spLocks noGrp="1"/>
          </p:cNvSpPr>
          <p:nvPr>
            <p:ph type="pic" sz="quarter" idx="17"/>
          </p:nvPr>
        </p:nvSpPr>
        <p:spPr>
          <a:xfrm>
            <a:off x="5314950" y="1436687"/>
            <a:ext cx="1576800" cy="1576800"/>
          </a:xfrm>
          <a:prstGeom prst="ellipse">
            <a:avLst/>
          </a:prstGeom>
        </p:spPr>
        <p:txBody>
          <a:bodyPr/>
          <a:lstStyle>
            <a:lvl1pPr>
              <a:defRPr sz="1000"/>
            </a:lvl1pPr>
          </a:lstStyle>
          <a:p>
            <a:r>
              <a:rPr lang="en-US"/>
              <a:t>Click icon to add picture</a:t>
            </a:r>
          </a:p>
        </p:txBody>
      </p:sp>
      <p:sp>
        <p:nvSpPr>
          <p:cNvPr id="41" name="Picture Placeholder 39">
            <a:extLst>
              <a:ext uri="{FF2B5EF4-FFF2-40B4-BE49-F238E27FC236}">
                <a16:creationId xmlns:a16="http://schemas.microsoft.com/office/drawing/2014/main" id="{0DF309B0-7379-4C44-A541-B4343B549DC2}"/>
              </a:ext>
            </a:extLst>
          </p:cNvPr>
          <p:cNvSpPr>
            <a:spLocks noGrp="1"/>
          </p:cNvSpPr>
          <p:nvPr>
            <p:ph type="pic" sz="quarter" idx="18"/>
          </p:nvPr>
        </p:nvSpPr>
        <p:spPr>
          <a:xfrm>
            <a:off x="5314950" y="4293096"/>
            <a:ext cx="1576800" cy="1576800"/>
          </a:xfrm>
          <a:prstGeom prst="ellipse">
            <a:avLst/>
          </a:prstGeom>
        </p:spPr>
        <p:txBody>
          <a:bodyPr/>
          <a:lstStyle>
            <a:lvl1pPr>
              <a:defRPr sz="1000"/>
            </a:lvl1pPr>
          </a:lstStyle>
          <a:p>
            <a:r>
              <a:rPr lang="en-US"/>
              <a:t>Click icon to add picture</a:t>
            </a:r>
          </a:p>
        </p:txBody>
      </p:sp>
    </p:spTree>
    <p:extLst>
      <p:ext uri="{BB962C8B-B14F-4D97-AF65-F5344CB8AC3E}">
        <p14:creationId xmlns:p14="http://schemas.microsoft.com/office/powerpoint/2010/main" val="835566677"/>
      </p:ext>
    </p:extLst>
  </p:cSld>
  <p:clrMapOvr>
    <a:masterClrMapping/>
  </p:clrMapOvr>
  <p:transition>
    <p:fade/>
  </p:transition>
  <p:extLst>
    <p:ext uri="{DCECCB84-F9BA-43D5-87BE-67443E8EF086}">
      <p15:sldGuideLst xmlns:p15="http://schemas.microsoft.com/office/powerpoint/2012/main">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8" pos="4342" userDrawn="1">
          <p15:clr>
            <a:srgbClr val="A4A3A4"/>
          </p15:clr>
        </p15:guide>
        <p15:guide id="19" pos="4531" userDrawn="1">
          <p15:clr>
            <a:srgbClr val="A4A3A4"/>
          </p15:clr>
        </p15:guide>
        <p15:guide id="28" orient="horz" pos="905">
          <p15:clr>
            <a:srgbClr val="5ACBF0"/>
          </p15:clr>
        </p15:guide>
        <p15:guide id="30" orient="horz" pos="288">
          <p15:clr>
            <a:srgbClr val="5ACBF0"/>
          </p15:clr>
        </p15:guide>
        <p15:guide id="31" orient="horz" pos="2704" userDrawn="1">
          <p15:clr>
            <a:srgbClr val="5ACBF0"/>
          </p15:clr>
        </p15:guide>
        <p15:guide id="32" pos="6947" userDrawn="1">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3_4-colum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EC7F020-426C-5E40-B5A3-0630A950B07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EFA85E99-F542-B24A-B446-DFECA22023E3}"/>
              </a:ext>
            </a:extLst>
          </p:cNvPr>
          <p:cNvSpPr>
            <a:spLocks noGrp="1"/>
          </p:cNvSpPr>
          <p:nvPr>
            <p:ph type="title" hasCustomPrompt="1"/>
          </p:nvPr>
        </p:nvSpPr>
        <p:spPr>
          <a:xfrm>
            <a:off x="588263" y="457200"/>
            <a:ext cx="11018520" cy="553998"/>
          </a:xfrm>
        </p:spPr>
        <p:txBody>
          <a:bodyPr>
            <a:spAutoFit/>
          </a:bodyPr>
          <a:lstStyle>
            <a:lvl1pPr>
              <a:defRPr>
                <a:solidFill>
                  <a:schemeClr val="accent3"/>
                </a:solidFill>
              </a:defRPr>
            </a:lvl1pPr>
          </a:lstStyle>
          <a:p>
            <a:r>
              <a:rPr lang="en-US"/>
              <a:t>The Team</a:t>
            </a:r>
          </a:p>
        </p:txBody>
      </p:sp>
      <p:sp>
        <p:nvSpPr>
          <p:cNvPr id="4" name="Text Placeholder 24">
            <a:extLst>
              <a:ext uri="{FF2B5EF4-FFF2-40B4-BE49-F238E27FC236}">
                <a16:creationId xmlns:a16="http://schemas.microsoft.com/office/drawing/2014/main" id="{DAB7DD0E-9CE8-8B49-86A4-00493B0A2C63}"/>
              </a:ext>
            </a:extLst>
          </p:cNvPr>
          <p:cNvSpPr>
            <a:spLocks noGrp="1"/>
          </p:cNvSpPr>
          <p:nvPr>
            <p:ph type="body" sz="quarter" idx="11" hasCustomPrompt="1"/>
          </p:nvPr>
        </p:nvSpPr>
        <p:spPr>
          <a:xfrm>
            <a:off x="601664" y="4408341"/>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5" name="Text Placeholder 26">
            <a:extLst>
              <a:ext uri="{FF2B5EF4-FFF2-40B4-BE49-F238E27FC236}">
                <a16:creationId xmlns:a16="http://schemas.microsoft.com/office/drawing/2014/main" id="{5B9FC220-0063-D14C-BAC7-29C374D5E3B9}"/>
              </a:ext>
            </a:extLst>
          </p:cNvPr>
          <p:cNvSpPr>
            <a:spLocks noGrp="1"/>
          </p:cNvSpPr>
          <p:nvPr>
            <p:ph type="body" sz="quarter" idx="12" hasCustomPrompt="1"/>
          </p:nvPr>
        </p:nvSpPr>
        <p:spPr>
          <a:xfrm>
            <a:off x="601664" y="4772925"/>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6" name="Text Placeholder 28">
            <a:extLst>
              <a:ext uri="{FF2B5EF4-FFF2-40B4-BE49-F238E27FC236}">
                <a16:creationId xmlns:a16="http://schemas.microsoft.com/office/drawing/2014/main" id="{F06C21F1-452A-864F-9F3D-BF7065232F59}"/>
              </a:ext>
            </a:extLst>
          </p:cNvPr>
          <p:cNvSpPr>
            <a:spLocks noGrp="1"/>
          </p:cNvSpPr>
          <p:nvPr>
            <p:ph type="body" sz="quarter" idx="13" hasCustomPrompt="1"/>
          </p:nvPr>
        </p:nvSpPr>
        <p:spPr>
          <a:xfrm>
            <a:off x="601664" y="5171595"/>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7" name="Text Placeholder 24">
            <a:extLst>
              <a:ext uri="{FF2B5EF4-FFF2-40B4-BE49-F238E27FC236}">
                <a16:creationId xmlns:a16="http://schemas.microsoft.com/office/drawing/2014/main" id="{CBF991A4-66F2-0E4F-8612-F380FB5985B0}"/>
              </a:ext>
            </a:extLst>
          </p:cNvPr>
          <p:cNvSpPr>
            <a:spLocks noGrp="1"/>
          </p:cNvSpPr>
          <p:nvPr>
            <p:ph type="body" sz="quarter" idx="14" hasCustomPrompt="1"/>
          </p:nvPr>
        </p:nvSpPr>
        <p:spPr>
          <a:xfrm>
            <a:off x="341312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8" name="Text Placeholder 26">
            <a:extLst>
              <a:ext uri="{FF2B5EF4-FFF2-40B4-BE49-F238E27FC236}">
                <a16:creationId xmlns:a16="http://schemas.microsoft.com/office/drawing/2014/main" id="{B204FDE1-FBCB-1E43-8DBA-A33A86502D94}"/>
              </a:ext>
            </a:extLst>
          </p:cNvPr>
          <p:cNvSpPr>
            <a:spLocks noGrp="1"/>
          </p:cNvSpPr>
          <p:nvPr>
            <p:ph type="body" sz="quarter" idx="15" hasCustomPrompt="1"/>
          </p:nvPr>
        </p:nvSpPr>
        <p:spPr>
          <a:xfrm>
            <a:off x="341312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9" name="Text Placeholder 28">
            <a:extLst>
              <a:ext uri="{FF2B5EF4-FFF2-40B4-BE49-F238E27FC236}">
                <a16:creationId xmlns:a16="http://schemas.microsoft.com/office/drawing/2014/main" id="{48D95D5C-AD2C-964E-B8BB-ECD883345B16}"/>
              </a:ext>
            </a:extLst>
          </p:cNvPr>
          <p:cNvSpPr>
            <a:spLocks noGrp="1"/>
          </p:cNvSpPr>
          <p:nvPr>
            <p:ph type="body" sz="quarter" idx="16" hasCustomPrompt="1"/>
          </p:nvPr>
        </p:nvSpPr>
        <p:spPr>
          <a:xfrm>
            <a:off x="341312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10" name="Text Placeholder 24">
            <a:extLst>
              <a:ext uri="{FF2B5EF4-FFF2-40B4-BE49-F238E27FC236}">
                <a16:creationId xmlns:a16="http://schemas.microsoft.com/office/drawing/2014/main" id="{B7C50AAD-D67F-C045-84A8-3B74373D32E9}"/>
              </a:ext>
            </a:extLst>
          </p:cNvPr>
          <p:cNvSpPr>
            <a:spLocks noGrp="1"/>
          </p:cNvSpPr>
          <p:nvPr>
            <p:ph type="body" sz="quarter" idx="17" hasCustomPrompt="1"/>
          </p:nvPr>
        </p:nvSpPr>
        <p:spPr>
          <a:xfrm>
            <a:off x="6256338"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11" name="Text Placeholder 26">
            <a:extLst>
              <a:ext uri="{FF2B5EF4-FFF2-40B4-BE49-F238E27FC236}">
                <a16:creationId xmlns:a16="http://schemas.microsoft.com/office/drawing/2014/main" id="{7B3F54B5-7211-D041-822C-DDBBC93FDE34}"/>
              </a:ext>
            </a:extLst>
          </p:cNvPr>
          <p:cNvSpPr>
            <a:spLocks noGrp="1"/>
          </p:cNvSpPr>
          <p:nvPr>
            <p:ph type="body" sz="quarter" idx="18" hasCustomPrompt="1"/>
          </p:nvPr>
        </p:nvSpPr>
        <p:spPr>
          <a:xfrm>
            <a:off x="6256338"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12" name="Text Placeholder 28">
            <a:extLst>
              <a:ext uri="{FF2B5EF4-FFF2-40B4-BE49-F238E27FC236}">
                <a16:creationId xmlns:a16="http://schemas.microsoft.com/office/drawing/2014/main" id="{A80F42EC-DE4B-5144-99F7-4F92622AAE27}"/>
              </a:ext>
            </a:extLst>
          </p:cNvPr>
          <p:cNvSpPr>
            <a:spLocks noGrp="1"/>
          </p:cNvSpPr>
          <p:nvPr>
            <p:ph type="body" sz="quarter" idx="19" hasCustomPrompt="1"/>
          </p:nvPr>
        </p:nvSpPr>
        <p:spPr>
          <a:xfrm>
            <a:off x="6256338"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13" name="Text Placeholder 24">
            <a:extLst>
              <a:ext uri="{FF2B5EF4-FFF2-40B4-BE49-F238E27FC236}">
                <a16:creationId xmlns:a16="http://schemas.microsoft.com/office/drawing/2014/main" id="{96B9F418-E7FC-8B4D-B6DF-D05F59C88194}"/>
              </a:ext>
            </a:extLst>
          </p:cNvPr>
          <p:cNvSpPr>
            <a:spLocks noGrp="1"/>
          </p:cNvSpPr>
          <p:nvPr>
            <p:ph type="body" sz="quarter" idx="20" hasCustomPrompt="1"/>
          </p:nvPr>
        </p:nvSpPr>
        <p:spPr>
          <a:xfrm>
            <a:off x="907097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14" name="Text Placeholder 26">
            <a:extLst>
              <a:ext uri="{FF2B5EF4-FFF2-40B4-BE49-F238E27FC236}">
                <a16:creationId xmlns:a16="http://schemas.microsoft.com/office/drawing/2014/main" id="{3C77D641-147C-1940-8BCB-2C5F61CDAA9A}"/>
              </a:ext>
            </a:extLst>
          </p:cNvPr>
          <p:cNvSpPr>
            <a:spLocks noGrp="1"/>
          </p:cNvSpPr>
          <p:nvPr>
            <p:ph type="body" sz="quarter" idx="21" hasCustomPrompt="1"/>
          </p:nvPr>
        </p:nvSpPr>
        <p:spPr>
          <a:xfrm>
            <a:off x="907097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15" name="Text Placeholder 28">
            <a:extLst>
              <a:ext uri="{FF2B5EF4-FFF2-40B4-BE49-F238E27FC236}">
                <a16:creationId xmlns:a16="http://schemas.microsoft.com/office/drawing/2014/main" id="{68B31C8F-F786-E643-88DC-4AE14C437072}"/>
              </a:ext>
            </a:extLst>
          </p:cNvPr>
          <p:cNvSpPr>
            <a:spLocks noGrp="1"/>
          </p:cNvSpPr>
          <p:nvPr>
            <p:ph type="body" sz="quarter" idx="22" hasCustomPrompt="1"/>
          </p:nvPr>
        </p:nvSpPr>
        <p:spPr>
          <a:xfrm>
            <a:off x="907097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24" name="Picture Placeholder 16">
            <a:extLst>
              <a:ext uri="{FF2B5EF4-FFF2-40B4-BE49-F238E27FC236}">
                <a16:creationId xmlns:a16="http://schemas.microsoft.com/office/drawing/2014/main" id="{8644B5A4-4C62-164B-9FCA-E1A62ECDC6A0}"/>
              </a:ext>
            </a:extLst>
          </p:cNvPr>
          <p:cNvSpPr>
            <a:spLocks noGrp="1"/>
          </p:cNvSpPr>
          <p:nvPr>
            <p:ph type="pic" sz="quarter" idx="23"/>
          </p:nvPr>
        </p:nvSpPr>
        <p:spPr>
          <a:xfrm>
            <a:off x="774200" y="1785409"/>
            <a:ext cx="2160000" cy="2160000"/>
          </a:xfrm>
          <a:prstGeom prst="ellipse">
            <a:avLst/>
          </a:prstGeom>
          <a:ln>
            <a:noFill/>
          </a:ln>
        </p:spPr>
        <p:txBody>
          <a:bodyPr/>
          <a:lstStyle/>
          <a:p>
            <a:r>
              <a:rPr lang="en-US"/>
              <a:t>Click icon to add picture</a:t>
            </a:r>
          </a:p>
        </p:txBody>
      </p:sp>
      <p:sp>
        <p:nvSpPr>
          <p:cNvPr id="26" name="Picture Placeholder 16">
            <a:extLst>
              <a:ext uri="{FF2B5EF4-FFF2-40B4-BE49-F238E27FC236}">
                <a16:creationId xmlns:a16="http://schemas.microsoft.com/office/drawing/2014/main" id="{7216C99D-59E0-D148-8FD5-A06B5D098A96}"/>
              </a:ext>
            </a:extLst>
          </p:cNvPr>
          <p:cNvSpPr>
            <a:spLocks noGrp="1"/>
          </p:cNvSpPr>
          <p:nvPr>
            <p:ph type="pic" sz="quarter" idx="24"/>
          </p:nvPr>
        </p:nvSpPr>
        <p:spPr>
          <a:xfrm>
            <a:off x="3603125" y="1785409"/>
            <a:ext cx="2160000" cy="2160000"/>
          </a:xfrm>
          <a:prstGeom prst="ellipse">
            <a:avLst/>
          </a:prstGeom>
          <a:ln>
            <a:noFill/>
          </a:ln>
        </p:spPr>
        <p:txBody>
          <a:bodyPr/>
          <a:lstStyle/>
          <a:p>
            <a:r>
              <a:rPr lang="en-US"/>
              <a:t>Click icon to add picture</a:t>
            </a:r>
          </a:p>
        </p:txBody>
      </p:sp>
      <p:sp>
        <p:nvSpPr>
          <p:cNvPr id="28" name="Picture Placeholder 16">
            <a:extLst>
              <a:ext uri="{FF2B5EF4-FFF2-40B4-BE49-F238E27FC236}">
                <a16:creationId xmlns:a16="http://schemas.microsoft.com/office/drawing/2014/main" id="{D4B99A33-76D9-4843-8919-AD5FEF9A31F2}"/>
              </a:ext>
            </a:extLst>
          </p:cNvPr>
          <p:cNvSpPr>
            <a:spLocks noGrp="1"/>
          </p:cNvSpPr>
          <p:nvPr>
            <p:ph type="pic" sz="quarter" idx="25"/>
          </p:nvPr>
        </p:nvSpPr>
        <p:spPr>
          <a:xfrm>
            <a:off x="6428875" y="1785409"/>
            <a:ext cx="2160000" cy="2160000"/>
          </a:xfrm>
          <a:prstGeom prst="ellipse">
            <a:avLst/>
          </a:prstGeom>
          <a:ln>
            <a:noFill/>
          </a:ln>
        </p:spPr>
        <p:txBody>
          <a:bodyPr/>
          <a:lstStyle/>
          <a:p>
            <a:r>
              <a:rPr lang="en-US"/>
              <a:t>Click icon to add picture</a:t>
            </a:r>
          </a:p>
        </p:txBody>
      </p:sp>
      <p:sp>
        <p:nvSpPr>
          <p:cNvPr id="30" name="Picture Placeholder 16">
            <a:extLst>
              <a:ext uri="{FF2B5EF4-FFF2-40B4-BE49-F238E27FC236}">
                <a16:creationId xmlns:a16="http://schemas.microsoft.com/office/drawing/2014/main" id="{961589AC-2E68-5C4F-BF84-D883C8663119}"/>
              </a:ext>
            </a:extLst>
          </p:cNvPr>
          <p:cNvSpPr>
            <a:spLocks noGrp="1"/>
          </p:cNvSpPr>
          <p:nvPr>
            <p:ph type="pic" sz="quarter" idx="26"/>
          </p:nvPr>
        </p:nvSpPr>
        <p:spPr>
          <a:xfrm>
            <a:off x="9260975" y="1785409"/>
            <a:ext cx="2160000" cy="2160000"/>
          </a:xfrm>
          <a:prstGeom prst="ellipse">
            <a:avLst/>
          </a:prstGeom>
          <a:ln>
            <a:noFill/>
          </a:ln>
        </p:spPr>
        <p:txBody>
          <a:bodyPr/>
          <a:lstStyle/>
          <a:p>
            <a:r>
              <a:rPr lang="en-US"/>
              <a:t>Click icon to add picture</a:t>
            </a:r>
          </a:p>
        </p:txBody>
      </p:sp>
    </p:spTree>
    <p:extLst>
      <p:ext uri="{BB962C8B-B14F-4D97-AF65-F5344CB8AC3E}">
        <p14:creationId xmlns:p14="http://schemas.microsoft.com/office/powerpoint/2010/main" val="648551354"/>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0" pos="1967">
          <p15:clr>
            <a:srgbClr val="A4A3A4"/>
          </p15:clr>
        </p15:guide>
        <p15:guide id="11" pos="2150">
          <p15:clr>
            <a:srgbClr val="A4A3A4"/>
          </p15:clr>
        </p15:guide>
        <p15:guide id="16" pos="3749">
          <p15:clr>
            <a:srgbClr val="A4A3A4"/>
          </p15:clr>
        </p15:guide>
        <p15:guide id="17" pos="3932">
          <p15:clr>
            <a:srgbClr val="A4A3A4"/>
          </p15:clr>
        </p15:guide>
        <p15:guide id="22" pos="5529">
          <p15:clr>
            <a:srgbClr val="A4A3A4"/>
          </p15:clr>
        </p15:guide>
        <p15:guide id="23" pos="5714">
          <p15:clr>
            <a:srgbClr val="A4A3A4"/>
          </p15:clr>
        </p15:guide>
        <p15:guide id="28" pos="3840">
          <p15:clr>
            <a:srgbClr val="F26B43"/>
          </p15:clr>
        </p15:guide>
        <p15:guide id="29" pos="5576">
          <p15:clr>
            <a:srgbClr val="F26B43"/>
          </p15:clr>
        </p15:guide>
        <p15:guide id="30" pos="2105">
          <p15:clr>
            <a:srgbClr val="F26B43"/>
          </p15:clr>
        </p15:guide>
        <p15:guide id="31" orient="horz" pos="2772" userDrawn="1">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Profile Slide">
    <p:bg>
      <p:bgRef idx="1001">
        <a:schemeClr val="bg2"/>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accent3"/>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err="1"/>
              <a:t>Firstname</a:t>
            </a:r>
            <a:r>
              <a:rPr lang="en-US"/>
              <a:t> </a:t>
            </a:r>
            <a:r>
              <a:rPr lang="en-US" err="1"/>
              <a:t>Lastname</a:t>
            </a:r>
            <a:endParaRPr lang="en-US"/>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tx1"/>
                </a:solidFill>
              </a:defRPr>
            </a:lvl1pPr>
          </a:lstStyle>
          <a:p>
            <a:pPr lvl="0"/>
            <a:r>
              <a:rPr lang="en-US"/>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tx1"/>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tx1"/>
                </a:solidFill>
                <a:latin typeface="+mj-lt"/>
              </a:defRPr>
            </a:lvl1pPr>
          </a:lstStyle>
          <a:p>
            <a:pPr lvl="0"/>
            <a:r>
              <a:rPr lang="en-US"/>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tx1"/>
                </a:solidFill>
                <a:latin typeface="+mj-lt"/>
              </a:defRPr>
            </a:lvl1pPr>
          </a:lstStyle>
          <a:p>
            <a:pPr lvl="0"/>
            <a:r>
              <a:rPr lang="en-US"/>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tx1"/>
                </a:solidFill>
              </a:defRPr>
            </a:lvl1pPr>
          </a:lstStyle>
          <a:p>
            <a:pPr lvl="0"/>
            <a:r>
              <a:rPr lang="en-US"/>
              <a:t>One</a:t>
            </a:r>
          </a:p>
          <a:p>
            <a:pPr lvl="0"/>
            <a:r>
              <a:rPr lang="en-US"/>
              <a:t>Two</a:t>
            </a:r>
          </a:p>
          <a:p>
            <a:pPr lvl="0"/>
            <a:r>
              <a:rPr lang="en-US"/>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tx1"/>
                </a:solidFill>
              </a:defRPr>
            </a:lvl1pPr>
          </a:lstStyle>
          <a:p>
            <a:pPr lvl="0"/>
            <a:r>
              <a:rPr lang="en-US"/>
              <a:t>Four</a:t>
            </a:r>
          </a:p>
          <a:p>
            <a:pPr lvl="0"/>
            <a:r>
              <a:rPr lang="en-US"/>
              <a:t>Five</a:t>
            </a:r>
          </a:p>
          <a:p>
            <a:pPr lvl="0"/>
            <a:r>
              <a:rPr lang="en-US"/>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tx1"/>
                </a:solidFill>
              </a:defRPr>
            </a:lvl1pPr>
          </a:lstStyle>
          <a:p>
            <a:pPr lvl="0"/>
            <a:r>
              <a:rPr lang="en-US"/>
              <a:t>Seven</a:t>
            </a:r>
          </a:p>
          <a:p>
            <a:pPr lvl="0"/>
            <a:r>
              <a:rPr lang="en-US"/>
              <a:t>Eight</a:t>
            </a:r>
          </a:p>
          <a:p>
            <a:pPr lvl="0"/>
            <a:r>
              <a:rPr lang="en-US"/>
              <a:t>Nine</a:t>
            </a:r>
          </a:p>
        </p:txBody>
      </p:sp>
    </p:spTree>
    <p:extLst>
      <p:ext uri="{BB962C8B-B14F-4D97-AF65-F5344CB8AC3E}">
        <p14:creationId xmlns:p14="http://schemas.microsoft.com/office/powerpoint/2010/main" val="156213940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userDrawn="1">
          <p15:clr>
            <a:srgbClr val="FBAE40"/>
          </p15:clr>
        </p15:guide>
        <p15:guide id="25" orient="horz" pos="709" userDrawn="1">
          <p15:clr>
            <a:srgbClr val="FBAE40"/>
          </p15:clr>
        </p15:guide>
        <p15:guide id="26" pos="6834" userDrawn="1">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Profile Slide 2">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tx1"/>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err="1"/>
              <a:t>Firstname</a:t>
            </a:r>
            <a:r>
              <a:rPr lang="en-US"/>
              <a:t> </a:t>
            </a:r>
            <a:r>
              <a:rPr lang="en-US" err="1"/>
              <a:t>Lastname</a:t>
            </a:r>
            <a:endParaRPr lang="en-US"/>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accent6"/>
                </a:solidFill>
              </a:defRPr>
            </a:lvl1pPr>
          </a:lstStyle>
          <a:p>
            <a:pPr lvl="0"/>
            <a:r>
              <a:rPr lang="en-US"/>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accent6"/>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accent6"/>
                </a:solidFill>
                <a:latin typeface="+mj-lt"/>
              </a:defRPr>
            </a:lvl1pPr>
          </a:lstStyle>
          <a:p>
            <a:pPr lvl="0"/>
            <a:r>
              <a:rPr lang="en-US"/>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accent6"/>
                </a:solidFill>
                <a:latin typeface="+mj-lt"/>
              </a:defRPr>
            </a:lvl1pPr>
          </a:lstStyle>
          <a:p>
            <a:pPr lvl="0"/>
            <a:r>
              <a:rPr lang="en-US"/>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accent6"/>
                </a:solidFill>
              </a:defRPr>
            </a:lvl1pPr>
          </a:lstStyle>
          <a:p>
            <a:pPr lvl="0"/>
            <a:r>
              <a:rPr lang="en-US"/>
              <a:t>One</a:t>
            </a:r>
          </a:p>
          <a:p>
            <a:pPr lvl="0"/>
            <a:r>
              <a:rPr lang="en-US"/>
              <a:t>Two</a:t>
            </a:r>
          </a:p>
          <a:p>
            <a:pPr lvl="0"/>
            <a:r>
              <a:rPr lang="en-US"/>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accent6"/>
                </a:solidFill>
              </a:defRPr>
            </a:lvl1pPr>
          </a:lstStyle>
          <a:p>
            <a:pPr lvl="0"/>
            <a:r>
              <a:rPr lang="en-US"/>
              <a:t>Four</a:t>
            </a:r>
          </a:p>
          <a:p>
            <a:pPr lvl="0"/>
            <a:r>
              <a:rPr lang="en-US"/>
              <a:t>Five</a:t>
            </a:r>
          </a:p>
          <a:p>
            <a:pPr lvl="0"/>
            <a:r>
              <a:rPr lang="en-US"/>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accent6"/>
                </a:solidFill>
              </a:defRPr>
            </a:lvl1pPr>
          </a:lstStyle>
          <a:p>
            <a:pPr lvl="0"/>
            <a:r>
              <a:rPr lang="en-US"/>
              <a:t>Seven</a:t>
            </a:r>
          </a:p>
          <a:p>
            <a:pPr lvl="0"/>
            <a:r>
              <a:rPr lang="en-US"/>
              <a:t>Eight</a:t>
            </a:r>
          </a:p>
          <a:p>
            <a:pPr lvl="0"/>
            <a:r>
              <a:rPr lang="en-US"/>
              <a:t>Nine</a:t>
            </a:r>
          </a:p>
        </p:txBody>
      </p:sp>
    </p:spTree>
    <p:extLst>
      <p:ext uri="{BB962C8B-B14F-4D97-AF65-F5344CB8AC3E}">
        <p14:creationId xmlns:p14="http://schemas.microsoft.com/office/powerpoint/2010/main" val="380117858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userDrawn="1">
          <p15:clr>
            <a:srgbClr val="FBAE40"/>
          </p15:clr>
        </p15:guide>
        <p15:guide id="25" orient="horz" pos="709" userDrawn="1">
          <p15:clr>
            <a:srgbClr val="FBAE40"/>
          </p15:clr>
        </p15:guide>
        <p15:guide id="26" pos="6834" userDrawn="1">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Large Number Divider 1">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4941888" y="585788"/>
            <a:ext cx="6667500" cy="690119"/>
          </a:xfrm>
        </p:spPr>
        <p:txBody>
          <a:bodyPr anchor="t">
            <a:noAutofit/>
          </a:bodyPr>
          <a:lstStyle>
            <a:lvl1pPr marL="0" indent="0">
              <a:spcAft>
                <a:spcPts val="600"/>
              </a:spcAft>
              <a:buFont typeface="Wingdings" panose="05000000000000000000" pitchFamily="2" charset="2"/>
              <a:buNone/>
              <a:defRPr sz="3600">
                <a:solidFill>
                  <a:schemeClr val="tx1"/>
                </a:solidFill>
                <a:latin typeface="+mj-lt"/>
              </a:defRPr>
            </a:lvl1pPr>
          </a:lstStyle>
          <a:p>
            <a:pPr lvl="0"/>
            <a:r>
              <a:rPr lang="en-US"/>
              <a:t>Section 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1</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Tree>
    <p:extLst>
      <p:ext uri="{BB962C8B-B14F-4D97-AF65-F5344CB8AC3E}">
        <p14:creationId xmlns:p14="http://schemas.microsoft.com/office/powerpoint/2010/main" val="309218211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1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E8663993-2CF4-0843-9834-2078442DBA7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9006332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2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25F75097-07A2-DA4F-AFC5-71B04739FCB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68473859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3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96CEF9B0-0F7A-414C-9382-56532822A96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55035194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4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0B03ADF2-CBA0-AB48-AC2A-77EAF2C81AA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77247137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End Slide Black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3694579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userDrawn="1">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5_Large Number Divider 1">
    <p:bg>
      <p:bgRef idx="1001">
        <a:schemeClr val="bg2"/>
      </p:bgRef>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1</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9" name="Title 1">
            <a:extLst>
              <a:ext uri="{FF2B5EF4-FFF2-40B4-BE49-F238E27FC236}">
                <a16:creationId xmlns:a16="http://schemas.microsoft.com/office/drawing/2014/main" id="{939C9626-6AB7-9442-8C32-698E08BC85A7}"/>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74459593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6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649666AF-1BFD-C547-B312-5E30EBC9B839}"/>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7228313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7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443D24FC-F71D-C245-A2DA-55D32F6AA87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57784161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8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DA3A573E-5425-E24C-AC5B-D2C67E89FC53}"/>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422873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9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AD9EEC05-DC95-844E-868F-EEEB231AD96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58932719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00802985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2438410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97853416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65668527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2063983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113" Type="http://schemas.openxmlformats.org/officeDocument/2006/relationships/slideLayout" Target="../slideLayouts/slideLayout113.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54" Type="http://schemas.openxmlformats.org/officeDocument/2006/relationships/slideLayout" Target="../slideLayouts/slideLayout54.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6" Type="http://schemas.openxmlformats.org/officeDocument/2006/relationships/slideLayout" Target="../slideLayouts/slideLayout106.xml"/><Relationship Id="rId114" Type="http://schemas.openxmlformats.org/officeDocument/2006/relationships/theme" Target="../theme/theme1.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110" Type="http://schemas.openxmlformats.org/officeDocument/2006/relationships/slideLayout" Target="../slideLayouts/slideLayout110.xml"/><Relationship Id="rId115" Type="http://schemas.openxmlformats.org/officeDocument/2006/relationships/image" Target="../media/image1.emf"/><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111" Type="http://schemas.openxmlformats.org/officeDocument/2006/relationships/slideLayout" Target="../slideLayouts/slideLayout11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15" cstate="hqprint">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80" r:id="rId1"/>
    <p:sldLayoutId id="2147484609" r:id="rId2"/>
    <p:sldLayoutId id="2147484577" r:id="rId3"/>
    <p:sldLayoutId id="2147485286" r:id="rId4"/>
    <p:sldLayoutId id="2147485390" r:id="rId5"/>
    <p:sldLayoutId id="2147484610" r:id="rId6"/>
    <p:sldLayoutId id="2147485389" r:id="rId7"/>
    <p:sldLayoutId id="2147485395" r:id="rId8"/>
    <p:sldLayoutId id="2147485396" r:id="rId9"/>
    <p:sldLayoutId id="2147484710" r:id="rId10"/>
    <p:sldLayoutId id="2147484240" r:id="rId11"/>
    <p:sldLayoutId id="2147484910" r:id="rId12"/>
    <p:sldLayoutId id="2147484911" r:id="rId13"/>
    <p:sldLayoutId id="2147485050" r:id="rId14"/>
    <p:sldLayoutId id="2147485165" r:id="rId15"/>
    <p:sldLayoutId id="2147484941" r:id="rId16"/>
    <p:sldLayoutId id="2147484942" r:id="rId17"/>
    <p:sldLayoutId id="2147485162" r:id="rId18"/>
    <p:sldLayoutId id="2147484639" r:id="rId19"/>
    <p:sldLayoutId id="2147484943" r:id="rId20"/>
    <p:sldLayoutId id="2147484603" r:id="rId21"/>
    <p:sldLayoutId id="2147485324" r:id="rId22"/>
    <p:sldLayoutId id="2147485326" r:id="rId23"/>
    <p:sldLayoutId id="2147485327" r:id="rId24"/>
    <p:sldLayoutId id="2147485328" r:id="rId25"/>
    <p:sldLayoutId id="2147485329" r:id="rId26"/>
    <p:sldLayoutId id="2147485330" r:id="rId27"/>
    <p:sldLayoutId id="2147485325" r:id="rId28"/>
    <p:sldLayoutId id="2147485331" r:id="rId29"/>
    <p:sldLayoutId id="2147485332" r:id="rId30"/>
    <p:sldLayoutId id="2147485366" r:id="rId31"/>
    <p:sldLayoutId id="2147485333" r:id="rId32"/>
    <p:sldLayoutId id="2147485334" r:id="rId33"/>
    <p:sldLayoutId id="2147485394" r:id="rId34"/>
    <p:sldLayoutId id="2147485340" r:id="rId35"/>
    <p:sldLayoutId id="2147485346" r:id="rId36"/>
    <p:sldLayoutId id="2147485349" r:id="rId37"/>
    <p:sldLayoutId id="2147485351" r:id="rId38"/>
    <p:sldLayoutId id="2147485369" r:id="rId39"/>
    <p:sldLayoutId id="2147485363" r:id="rId40"/>
    <p:sldLayoutId id="2147485370" r:id="rId41"/>
    <p:sldLayoutId id="2147484833" r:id="rId42"/>
    <p:sldLayoutId id="2147484834" r:id="rId43"/>
    <p:sldLayoutId id="2147484835" r:id="rId44"/>
    <p:sldLayoutId id="2147485385" r:id="rId45"/>
    <p:sldLayoutId id="2147485387" r:id="rId46"/>
    <p:sldLayoutId id="2147485382" r:id="rId47"/>
    <p:sldLayoutId id="2147484922" r:id="rId48"/>
    <p:sldLayoutId id="2147484923" r:id="rId49"/>
    <p:sldLayoutId id="2147485287" r:id="rId50"/>
    <p:sldLayoutId id="2147484924" r:id="rId51"/>
    <p:sldLayoutId id="2147484839" r:id="rId52"/>
    <p:sldLayoutId id="2147484840" r:id="rId53"/>
    <p:sldLayoutId id="2147485383" r:id="rId54"/>
    <p:sldLayoutId id="2147484841" r:id="rId55"/>
    <p:sldLayoutId id="2147484842" r:id="rId56"/>
    <p:sldLayoutId id="2147484843" r:id="rId57"/>
    <p:sldLayoutId id="2147484938" r:id="rId58"/>
    <p:sldLayoutId id="2147484939" r:id="rId59"/>
    <p:sldLayoutId id="2147484940" r:id="rId60"/>
    <p:sldLayoutId id="2147485161" r:id="rId61"/>
    <p:sldLayoutId id="2147485152" r:id="rId62"/>
    <p:sldLayoutId id="2147485153" r:id="rId63"/>
    <p:sldLayoutId id="2147485154" r:id="rId64"/>
    <p:sldLayoutId id="2147485379" r:id="rId65"/>
    <p:sldLayoutId id="2147485380" r:id="rId66"/>
    <p:sldLayoutId id="2147485381" r:id="rId67"/>
    <p:sldLayoutId id="2147484944" r:id="rId68"/>
    <p:sldLayoutId id="2147484945" r:id="rId69"/>
    <p:sldLayoutId id="2147485372" r:id="rId70"/>
    <p:sldLayoutId id="2147485373" r:id="rId71"/>
    <p:sldLayoutId id="2147485388" r:id="rId72"/>
    <p:sldLayoutId id="2147485296" r:id="rId73"/>
    <p:sldLayoutId id="2147485392" r:id="rId74"/>
    <p:sldLayoutId id="2147485393" r:id="rId75"/>
    <p:sldLayoutId id="2147485368" r:id="rId76"/>
    <p:sldLayoutId id="2147485367" r:id="rId77"/>
    <p:sldLayoutId id="2147485292" r:id="rId78"/>
    <p:sldLayoutId id="2147485294" r:id="rId79"/>
    <p:sldLayoutId id="2147485338" r:id="rId80"/>
    <p:sldLayoutId id="2147485339" r:id="rId81"/>
    <p:sldLayoutId id="2147485360" r:id="rId82"/>
    <p:sldLayoutId id="2147485364" r:id="rId83"/>
    <p:sldLayoutId id="2147485365" r:id="rId84"/>
    <p:sldLayoutId id="2147485352" r:id="rId85"/>
    <p:sldLayoutId id="2147485353" r:id="rId86"/>
    <p:sldLayoutId id="2147485354" r:id="rId87"/>
    <p:sldLayoutId id="2147485355" r:id="rId88"/>
    <p:sldLayoutId id="2147485356" r:id="rId89"/>
    <p:sldLayoutId id="2147485374" r:id="rId90"/>
    <p:sldLayoutId id="2147485375" r:id="rId91"/>
    <p:sldLayoutId id="2147485376" r:id="rId92"/>
    <p:sldLayoutId id="2147485377" r:id="rId93"/>
    <p:sldLayoutId id="2147485378" r:id="rId94"/>
    <p:sldLayoutId id="2147485137" r:id="rId95"/>
    <p:sldLayoutId id="2147485138" r:id="rId96"/>
    <p:sldLayoutId id="2147485139" r:id="rId97"/>
    <p:sldLayoutId id="2147485140" r:id="rId98"/>
    <p:sldLayoutId id="2147485141" r:id="rId99"/>
    <p:sldLayoutId id="2147485142" r:id="rId100"/>
    <p:sldLayoutId id="2147484249" r:id="rId101"/>
    <p:sldLayoutId id="2147484640" r:id="rId102"/>
    <p:sldLayoutId id="2147485288" r:id="rId103"/>
    <p:sldLayoutId id="2147485290" r:id="rId104"/>
    <p:sldLayoutId id="2147485289" r:id="rId105"/>
    <p:sldLayoutId id="2147485291" r:id="rId106"/>
    <p:sldLayoutId id="2147484584" r:id="rId107"/>
    <p:sldLayoutId id="2147484583" r:id="rId108"/>
    <p:sldLayoutId id="2147484671" r:id="rId109"/>
    <p:sldLayoutId id="2147484673" r:id="rId110"/>
    <p:sldLayoutId id="2147485391" r:id="rId111"/>
    <p:sldLayoutId id="2147484299" r:id="rId112"/>
    <p:sldLayoutId id="2147484263" r:id="rId11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6.xml"/><Relationship Id="rId1" Type="http://schemas.openxmlformats.org/officeDocument/2006/relationships/slideLayout" Target="../slideLayouts/slideLayout105.xml"/><Relationship Id="rId6" Type="http://schemas.openxmlformats.org/officeDocument/2006/relationships/image" Target="../media/image40.jpeg"/><Relationship Id="rId11" Type="http://schemas.openxmlformats.org/officeDocument/2006/relationships/image" Target="../media/image45.jpeg"/><Relationship Id="rId5" Type="http://schemas.openxmlformats.org/officeDocument/2006/relationships/image" Target="../media/image39.png"/><Relationship Id="rId10" Type="http://schemas.openxmlformats.org/officeDocument/2006/relationships/image" Target="../media/image44.png"/><Relationship Id="rId4" Type="http://schemas.openxmlformats.org/officeDocument/2006/relationships/image" Target="../media/image38.jpeg"/><Relationship Id="rId9" Type="http://schemas.openxmlformats.org/officeDocument/2006/relationships/image" Target="../media/image43.png"/></Relationships>
</file>

<file path=ppt/slides/_rels/slide11.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29.svg"/><Relationship Id="rId7" Type="http://schemas.openxmlformats.org/officeDocument/2006/relationships/image" Target="../media/image33.svg"/><Relationship Id="rId2" Type="http://schemas.openxmlformats.org/officeDocument/2006/relationships/image" Target="../media/image28.png"/><Relationship Id="rId1" Type="http://schemas.openxmlformats.org/officeDocument/2006/relationships/slideLayout" Target="../slideLayouts/slideLayout35.xml"/><Relationship Id="rId6" Type="http://schemas.openxmlformats.org/officeDocument/2006/relationships/image" Target="../media/image32.png"/><Relationship Id="rId5" Type="http://schemas.openxmlformats.org/officeDocument/2006/relationships/image" Target="../media/image31.svg"/><Relationship Id="rId4" Type="http://schemas.openxmlformats.org/officeDocument/2006/relationships/image" Target="../media/image30.png"/><Relationship Id="rId9" Type="http://schemas.openxmlformats.org/officeDocument/2006/relationships/image" Target="../media/image47.svg"/></Relationships>
</file>

<file path=ppt/slides/_rels/slide12.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29.svg"/><Relationship Id="rId7" Type="http://schemas.openxmlformats.org/officeDocument/2006/relationships/image" Target="../media/image33.svg"/><Relationship Id="rId2" Type="http://schemas.openxmlformats.org/officeDocument/2006/relationships/image" Target="../media/image28.png"/><Relationship Id="rId1" Type="http://schemas.openxmlformats.org/officeDocument/2006/relationships/slideLayout" Target="../slideLayouts/slideLayout35.xml"/><Relationship Id="rId6" Type="http://schemas.openxmlformats.org/officeDocument/2006/relationships/image" Target="../media/image32.png"/><Relationship Id="rId5" Type="http://schemas.openxmlformats.org/officeDocument/2006/relationships/image" Target="../media/image31.svg"/><Relationship Id="rId4" Type="http://schemas.openxmlformats.org/officeDocument/2006/relationships/image" Target="../media/image30.png"/><Relationship Id="rId9" Type="http://schemas.openxmlformats.org/officeDocument/2006/relationships/image" Target="../media/image47.svg"/></Relationships>
</file>

<file path=ppt/slides/_rels/slide13.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46.xml"/></Relationships>
</file>

<file path=ppt/slides/_rels/slide14.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46.xml"/></Relationships>
</file>

<file path=ppt/slides/_rels/slide15.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46.xml"/></Relationships>
</file>

<file path=ppt/slides/_rels/slide1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7.xml"/><Relationship Id="rId1" Type="http://schemas.openxmlformats.org/officeDocument/2006/relationships/slideLayout" Target="../slideLayouts/slideLayout21.xml"/></Relationships>
</file>

<file path=ppt/slides/_rels/slide1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8.xml"/><Relationship Id="rId1" Type="http://schemas.openxmlformats.org/officeDocument/2006/relationships/slideLayout" Target="../slideLayouts/slideLayout21.xml"/></Relationships>
</file>

<file path=ppt/slides/_rels/slide1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9.xml"/><Relationship Id="rId1" Type="http://schemas.openxmlformats.org/officeDocument/2006/relationships/slideLayout" Target="../slideLayouts/slideLayout21.xml"/></Relationships>
</file>

<file path=ppt/slides/_rels/slide19.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46.xml"/></Relationships>
</file>

<file path=ppt/slides/_rels/slide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xml"/><Relationship Id="rId1" Type="http://schemas.openxmlformats.org/officeDocument/2006/relationships/slideLayout" Target="../slideLayouts/slideLayout46.xml"/></Relationships>
</file>

<file path=ppt/slides/_rels/slide20.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46.xml"/></Relationships>
</file>

<file path=ppt/slides/_rels/slide2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10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1.xml"/></Relationships>
</file>

<file path=ppt/slides/_rels/slide2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35.xml"/></Relationships>
</file>

<file path=ppt/slides/_rels/slide24.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46.xml"/></Relationships>
</file>

<file path=ppt/slides/_rels/slide2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05.xml"/></Relationships>
</file>

<file path=ppt/slides/_rels/slide26.xml.rels><?xml version="1.0" encoding="UTF-8" standalone="yes"?>
<Relationships xmlns="http://schemas.openxmlformats.org/package/2006/relationships"><Relationship Id="rId3" Type="http://schemas.microsoft.com/office/2018/10/relationships/comments" Target="../comments/modernComment_7BBF5BF0_2CF9883E.xml"/><Relationship Id="rId2" Type="http://schemas.openxmlformats.org/officeDocument/2006/relationships/notesSlide" Target="../notesSlides/notesSlide10.xml"/><Relationship Id="rId1" Type="http://schemas.openxmlformats.org/officeDocument/2006/relationships/slideLayout" Target="../slideLayouts/slideLayout67.xml"/><Relationship Id="rId4" Type="http://schemas.openxmlformats.org/officeDocument/2006/relationships/image" Target="../media/image60.jpeg"/></Relationships>
</file>

<file path=ppt/slides/_rels/slide27.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11.xml"/><Relationship Id="rId1" Type="http://schemas.openxmlformats.org/officeDocument/2006/relationships/slideLayout" Target="../slideLayouts/slideLayout9.xml"/><Relationship Id="rId4" Type="http://schemas.openxmlformats.org/officeDocument/2006/relationships/image" Target="../media/image2.emf"/></Relationships>
</file>

<file path=ppt/slides/_rels/slide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xml"/><Relationship Id="rId1" Type="http://schemas.openxmlformats.org/officeDocument/2006/relationships/slideLayout" Target="../slideLayouts/slideLayout46.xml"/></Relationships>
</file>

<file path=ppt/slides/_rels/slide4.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3.xml"/><Relationship Id="rId1" Type="http://schemas.openxmlformats.org/officeDocument/2006/relationships/slideLayout" Target="../slideLayouts/slideLayout46.xml"/></Relationships>
</file>

<file path=ppt/slides/_rels/slide5.xml.rels><?xml version="1.0" encoding="UTF-8" standalone="yes"?>
<Relationships xmlns="http://schemas.openxmlformats.org/package/2006/relationships"><Relationship Id="rId8" Type="http://schemas.openxmlformats.org/officeDocument/2006/relationships/image" Target="../media/image31.sv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4.xml"/><Relationship Id="rId1" Type="http://schemas.openxmlformats.org/officeDocument/2006/relationships/slideLayout" Target="../slideLayouts/slideLayout35.xml"/><Relationship Id="rId6" Type="http://schemas.openxmlformats.org/officeDocument/2006/relationships/image" Target="../media/image29.svg"/><Relationship Id="rId5" Type="http://schemas.openxmlformats.org/officeDocument/2006/relationships/image" Target="../media/image28.png"/><Relationship Id="rId10" Type="http://schemas.openxmlformats.org/officeDocument/2006/relationships/image" Target="../media/image33.svg"/><Relationship Id="rId4" Type="http://schemas.openxmlformats.org/officeDocument/2006/relationships/image" Target="../media/image27.svg"/><Relationship Id="rId9" Type="http://schemas.openxmlformats.org/officeDocument/2006/relationships/image" Target="../media/image32.png"/></Relationships>
</file>

<file path=ppt/slides/_rels/slide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xml"/><Relationship Id="rId1" Type="http://schemas.openxmlformats.org/officeDocument/2006/relationships/slideLayout" Target="../slideLayouts/slideLayout105.xml"/></Relationships>
</file>

<file path=ppt/slides/_rels/slide7.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46.xml"/></Relationships>
</file>

<file path=ppt/slides/_rels/slide8.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46.xml"/></Relationships>
</file>

<file path=ppt/slides/_rels/slide9.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4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7C04F4-D44B-034E-BDA3-B1A28177F4AC}"/>
              </a:ext>
            </a:extLst>
          </p:cNvPr>
          <p:cNvSpPr>
            <a:spLocks noGrp="1"/>
          </p:cNvSpPr>
          <p:nvPr>
            <p:ph type="title"/>
          </p:nvPr>
        </p:nvSpPr>
        <p:spPr>
          <a:xfrm>
            <a:off x="588263" y="2979539"/>
            <a:ext cx="4167887" cy="553998"/>
          </a:xfrm>
        </p:spPr>
        <p:txBody>
          <a:bodyPr/>
          <a:lstStyle/>
          <a:p>
            <a:r>
              <a:rPr lang="en-US"/>
              <a:t>Microsoft Orleans</a:t>
            </a:r>
          </a:p>
        </p:txBody>
      </p:sp>
      <p:sp>
        <p:nvSpPr>
          <p:cNvPr id="3" name="Text Placeholder 2">
            <a:extLst>
              <a:ext uri="{FF2B5EF4-FFF2-40B4-BE49-F238E27FC236}">
                <a16:creationId xmlns:a16="http://schemas.microsoft.com/office/drawing/2014/main" id="{8979BC2D-2378-144D-8779-2C4A3D32B56B}"/>
              </a:ext>
            </a:extLst>
          </p:cNvPr>
          <p:cNvSpPr>
            <a:spLocks noGrp="1"/>
          </p:cNvSpPr>
          <p:nvPr>
            <p:ph type="body" sz="quarter" idx="12"/>
          </p:nvPr>
        </p:nvSpPr>
        <p:spPr>
          <a:xfrm>
            <a:off x="582042" y="3962400"/>
            <a:ext cx="4164583" cy="677108"/>
          </a:xfrm>
        </p:spPr>
        <p:txBody>
          <a:bodyPr/>
          <a:lstStyle/>
          <a:p>
            <a:r>
              <a:rPr lang="en-US"/>
              <a:t>Richard Astbury</a:t>
            </a:r>
          </a:p>
          <a:p>
            <a:r>
              <a:rPr lang="en-US"/>
              <a:t>Microsoft</a:t>
            </a:r>
          </a:p>
        </p:txBody>
      </p:sp>
      <p:pic>
        <p:nvPicPr>
          <p:cNvPr id="6" name="Picture Placeholder 5" descr="Wheat field">
            <a:extLst>
              <a:ext uri="{FF2B5EF4-FFF2-40B4-BE49-F238E27FC236}">
                <a16:creationId xmlns:a16="http://schemas.microsoft.com/office/drawing/2014/main" id="{B4BDE2EB-46EE-1D4C-ACC6-469F3C5178D2}"/>
              </a:ext>
            </a:extLst>
          </p:cNvPr>
          <p:cNvPicPr>
            <a:picLocks noGrp="1" noChangeAspect="1"/>
          </p:cNvPicPr>
          <p:nvPr>
            <p:ph type="pic" sz="quarter" idx="13"/>
          </p:nvPr>
        </p:nvPicPr>
        <p:blipFill>
          <a:blip r:embed="rId2"/>
          <a:srcRect l="16636" r="16636"/>
          <a:stretch/>
        </p:blipFill>
        <p:spPr>
          <a:xfrm>
            <a:off x="5326063" y="0"/>
            <a:ext cx="6865937" cy="6858000"/>
          </a:xfrm>
        </p:spPr>
      </p:pic>
    </p:spTree>
    <p:extLst>
      <p:ext uri="{BB962C8B-B14F-4D97-AF65-F5344CB8AC3E}">
        <p14:creationId xmlns:p14="http://schemas.microsoft.com/office/powerpoint/2010/main" val="1111858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pic>
        <p:nvPicPr>
          <p:cNvPr id="13" name="Picture 12" descr="Logo&#10;&#10;Description automatically generated">
            <a:extLst>
              <a:ext uri="{FF2B5EF4-FFF2-40B4-BE49-F238E27FC236}">
                <a16:creationId xmlns:a16="http://schemas.microsoft.com/office/drawing/2014/main" id="{21101B27-677F-4C7A-A8E1-667043840523}"/>
              </a:ext>
            </a:extLst>
          </p:cNvPr>
          <p:cNvPicPr>
            <a:picLocks noChangeAspect="1"/>
          </p:cNvPicPr>
          <p:nvPr/>
        </p:nvPicPr>
        <p:blipFill>
          <a:blip r:embed="rId3"/>
          <a:stretch>
            <a:fillRect/>
          </a:stretch>
        </p:blipFill>
        <p:spPr>
          <a:xfrm>
            <a:off x="375960" y="707739"/>
            <a:ext cx="2821669" cy="1241534"/>
          </a:xfrm>
          <a:prstGeom prst="rect">
            <a:avLst/>
          </a:prstGeom>
        </p:spPr>
      </p:pic>
      <p:pic>
        <p:nvPicPr>
          <p:cNvPr id="15" name="Picture 14" descr="Logo, company name&#10;&#10;Description automatically generated">
            <a:extLst>
              <a:ext uri="{FF2B5EF4-FFF2-40B4-BE49-F238E27FC236}">
                <a16:creationId xmlns:a16="http://schemas.microsoft.com/office/drawing/2014/main" id="{4DAC5234-009C-4F49-A644-8A812F60D312}"/>
              </a:ext>
            </a:extLst>
          </p:cNvPr>
          <p:cNvPicPr>
            <a:picLocks noChangeAspect="1"/>
          </p:cNvPicPr>
          <p:nvPr/>
        </p:nvPicPr>
        <p:blipFill>
          <a:blip r:embed="rId4"/>
          <a:stretch>
            <a:fillRect/>
          </a:stretch>
        </p:blipFill>
        <p:spPr>
          <a:xfrm>
            <a:off x="7969960" y="707739"/>
            <a:ext cx="3077062" cy="1031841"/>
          </a:xfrm>
          <a:prstGeom prst="rect">
            <a:avLst/>
          </a:prstGeom>
        </p:spPr>
      </p:pic>
      <p:pic>
        <p:nvPicPr>
          <p:cNvPr id="17" name="Picture 16" descr="Shape&#10;&#10;Description automatically generated">
            <a:extLst>
              <a:ext uri="{FF2B5EF4-FFF2-40B4-BE49-F238E27FC236}">
                <a16:creationId xmlns:a16="http://schemas.microsoft.com/office/drawing/2014/main" id="{8E35F90A-31B0-4B4C-B538-B16A1BFDA1A0}"/>
              </a:ext>
            </a:extLst>
          </p:cNvPr>
          <p:cNvPicPr>
            <a:picLocks noChangeAspect="1"/>
          </p:cNvPicPr>
          <p:nvPr/>
        </p:nvPicPr>
        <p:blipFill>
          <a:blip r:embed="rId5"/>
          <a:stretch>
            <a:fillRect/>
          </a:stretch>
        </p:blipFill>
        <p:spPr>
          <a:xfrm>
            <a:off x="8966772" y="4015969"/>
            <a:ext cx="2044517" cy="2044517"/>
          </a:xfrm>
          <a:prstGeom prst="rect">
            <a:avLst/>
          </a:prstGeom>
        </p:spPr>
      </p:pic>
      <p:pic>
        <p:nvPicPr>
          <p:cNvPr id="19" name="Picture 18" descr="A picture containing text, clipart&#10;&#10;Description automatically generated">
            <a:extLst>
              <a:ext uri="{FF2B5EF4-FFF2-40B4-BE49-F238E27FC236}">
                <a16:creationId xmlns:a16="http://schemas.microsoft.com/office/drawing/2014/main" id="{A9A224A1-8901-48E5-9366-C55DCB2E77B6}"/>
              </a:ext>
            </a:extLst>
          </p:cNvPr>
          <p:cNvPicPr>
            <a:picLocks noChangeAspect="1"/>
          </p:cNvPicPr>
          <p:nvPr/>
        </p:nvPicPr>
        <p:blipFill>
          <a:blip r:embed="rId6"/>
          <a:stretch>
            <a:fillRect/>
          </a:stretch>
        </p:blipFill>
        <p:spPr>
          <a:xfrm>
            <a:off x="855784" y="4426915"/>
            <a:ext cx="2910950" cy="1633571"/>
          </a:xfrm>
          <a:prstGeom prst="rect">
            <a:avLst/>
          </a:prstGeom>
        </p:spPr>
      </p:pic>
      <p:pic>
        <p:nvPicPr>
          <p:cNvPr id="21" name="Picture 20" descr="Logo&#10;&#10;Description automatically generated">
            <a:extLst>
              <a:ext uri="{FF2B5EF4-FFF2-40B4-BE49-F238E27FC236}">
                <a16:creationId xmlns:a16="http://schemas.microsoft.com/office/drawing/2014/main" id="{67F11CD3-4AC4-4F98-8101-36DC945D81B6}"/>
              </a:ext>
            </a:extLst>
          </p:cNvPr>
          <p:cNvPicPr>
            <a:picLocks noChangeAspect="1"/>
          </p:cNvPicPr>
          <p:nvPr/>
        </p:nvPicPr>
        <p:blipFill>
          <a:blip r:embed="rId7"/>
          <a:stretch>
            <a:fillRect/>
          </a:stretch>
        </p:blipFill>
        <p:spPr>
          <a:xfrm>
            <a:off x="635184" y="2428206"/>
            <a:ext cx="3853490" cy="2167588"/>
          </a:xfrm>
          <a:prstGeom prst="rect">
            <a:avLst/>
          </a:prstGeom>
        </p:spPr>
      </p:pic>
      <p:pic>
        <p:nvPicPr>
          <p:cNvPr id="2050" name="Picture 2" descr="Squidex Logo">
            <a:extLst>
              <a:ext uri="{FF2B5EF4-FFF2-40B4-BE49-F238E27FC236}">
                <a16:creationId xmlns:a16="http://schemas.microsoft.com/office/drawing/2014/main" id="{242082B6-1EFF-4777-BCB2-BBE65D1C16A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893428" y="3603488"/>
            <a:ext cx="3666494" cy="824961"/>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2">
            <a:extLst>
              <a:ext uri="{FF2B5EF4-FFF2-40B4-BE49-F238E27FC236}">
                <a16:creationId xmlns:a16="http://schemas.microsoft.com/office/drawing/2014/main" id="{AFF898BA-2556-4A47-A5B1-215D2C914ACB}"/>
              </a:ext>
            </a:extLst>
          </p:cNvPr>
          <p:cNvPicPr>
            <a:picLocks noChangeAspect="1"/>
          </p:cNvPicPr>
          <p:nvPr/>
        </p:nvPicPr>
        <p:blipFill>
          <a:blip r:embed="rId9"/>
          <a:stretch>
            <a:fillRect/>
          </a:stretch>
        </p:blipFill>
        <p:spPr>
          <a:xfrm>
            <a:off x="4893227" y="5243700"/>
            <a:ext cx="3076733" cy="1187511"/>
          </a:xfrm>
          <a:prstGeom prst="rect">
            <a:avLst/>
          </a:prstGeom>
        </p:spPr>
      </p:pic>
      <p:pic>
        <p:nvPicPr>
          <p:cNvPr id="1026" name="Picture 2">
            <a:extLst>
              <a:ext uri="{FF2B5EF4-FFF2-40B4-BE49-F238E27FC236}">
                <a16:creationId xmlns:a16="http://schemas.microsoft.com/office/drawing/2014/main" id="{FCC0C549-CD60-45FA-971E-8289F97E2B0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323276" y="1600025"/>
            <a:ext cx="2786236" cy="828181"/>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OIP.XE0FMZ8iPPajr8og3Qpf5wHaCm (474×166)">
            <a:extLst>
              <a:ext uri="{FF2B5EF4-FFF2-40B4-BE49-F238E27FC236}">
                <a16:creationId xmlns:a16="http://schemas.microsoft.com/office/drawing/2014/main" id="{2551C9CD-13AC-4715-A126-017B857D0B47}"/>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235159" y="2193046"/>
            <a:ext cx="3399040" cy="11903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0470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E06DE5C-A9F4-4B4E-B878-B89F0F4245BC}"/>
              </a:ext>
            </a:extLst>
          </p:cNvPr>
          <p:cNvSpPr/>
          <p:nvPr/>
        </p:nvSpPr>
        <p:spPr bwMode="auto">
          <a:xfrm>
            <a:off x="2710426" y="2236548"/>
            <a:ext cx="6270937" cy="3023493"/>
          </a:xfrm>
          <a:prstGeom prst="rect">
            <a:avLst/>
          </a:prstGeom>
          <a:solidFill>
            <a:schemeClr val="accent1">
              <a:alpha val="28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err="1">
              <a:solidFill>
                <a:srgbClr val="FFFFFF"/>
              </a:solidFill>
              <a:ea typeface="Segoe UI" pitchFamily="34" charset="0"/>
              <a:cs typeface="Segoe UI" pitchFamily="34" charset="0"/>
            </a:endParaRPr>
          </a:p>
        </p:txBody>
      </p:sp>
      <p:cxnSp>
        <p:nvCxnSpPr>
          <p:cNvPr id="35" name="Straight Connector 34" descr="Process arrow">
            <a:extLst>
              <a:ext uri="{FF2B5EF4-FFF2-40B4-BE49-F238E27FC236}">
                <a16:creationId xmlns:a16="http://schemas.microsoft.com/office/drawing/2014/main" id="{D94583B4-A2BD-7A47-85B6-FAB73C357384}"/>
              </a:ext>
            </a:extLst>
          </p:cNvPr>
          <p:cNvCxnSpPr>
            <a:cxnSpLocks/>
            <a:stCxn id="23" idx="2"/>
            <a:endCxn id="53" idx="6"/>
          </p:cNvCxnSpPr>
          <p:nvPr/>
        </p:nvCxnSpPr>
        <p:spPr>
          <a:xfrm flipV="1">
            <a:off x="585217" y="3783065"/>
            <a:ext cx="10819824" cy="10733"/>
          </a:xfrm>
          <a:prstGeom prst="line">
            <a:avLst/>
          </a:prstGeom>
          <a:ln w="25400" cap="rnd">
            <a:solidFill>
              <a:schemeClr val="tx2"/>
            </a:solidFill>
            <a:prstDash val="sysDot"/>
            <a:headEnd type="none" w="med" len="med"/>
            <a:tailEnd type="arrow" w="lg" len="med"/>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821137D2-2E6D-3A4B-9656-404970BF4CB8}"/>
              </a:ext>
            </a:extLst>
          </p:cNvPr>
          <p:cNvSpPr txBox="1"/>
          <p:nvPr/>
        </p:nvSpPr>
        <p:spPr>
          <a:xfrm>
            <a:off x="9910385" y="4785013"/>
            <a:ext cx="1592262" cy="215444"/>
          </a:xfrm>
          <a:prstGeom prst="rect">
            <a:avLst/>
          </a:prstGeom>
          <a:noFill/>
        </p:spPr>
        <p:txBody>
          <a:bodyPr wrap="square" lIns="0" tIns="0" rIns="0" bIns="0" rtlCol="0">
            <a:spAutoFit/>
          </a:bodyPr>
          <a:lstStyle/>
          <a:p>
            <a:pPr algn="ctr"/>
            <a:r>
              <a:rPr lang="en-US" sz="1400">
                <a:latin typeface="+mj-lt"/>
              </a:rPr>
              <a:t>Persistent Store</a:t>
            </a:r>
          </a:p>
        </p:txBody>
      </p:sp>
      <p:grpSp>
        <p:nvGrpSpPr>
          <p:cNvPr id="33" name="Group 32">
            <a:extLst>
              <a:ext uri="{FF2B5EF4-FFF2-40B4-BE49-F238E27FC236}">
                <a16:creationId xmlns:a16="http://schemas.microsoft.com/office/drawing/2014/main" id="{C01D066E-3765-B24B-B620-7FDEC96721AA}"/>
              </a:ext>
            </a:extLst>
          </p:cNvPr>
          <p:cNvGrpSpPr/>
          <p:nvPr/>
        </p:nvGrpSpPr>
        <p:grpSpPr>
          <a:xfrm>
            <a:off x="9907847" y="2982066"/>
            <a:ext cx="1594800" cy="1602000"/>
            <a:chOff x="584200" y="3560884"/>
            <a:chExt cx="659875" cy="659875"/>
          </a:xfrm>
        </p:grpSpPr>
        <p:sp>
          <p:nvSpPr>
            <p:cNvPr id="52" name="Oval 51">
              <a:extLst>
                <a:ext uri="{FF2B5EF4-FFF2-40B4-BE49-F238E27FC236}">
                  <a16:creationId xmlns:a16="http://schemas.microsoft.com/office/drawing/2014/main" id="{F4C32D5F-D317-2A41-9B20-D5E7D1B73B84}"/>
                </a:ext>
              </a:extLst>
            </p:cNvPr>
            <p:cNvSpPr/>
            <p:nvPr/>
          </p:nvSpPr>
          <p:spPr bwMode="auto">
            <a:xfrm>
              <a:off x="584200" y="3560884"/>
              <a:ext cx="659875" cy="659875"/>
            </a:xfrm>
            <a:prstGeom prst="ellipse">
              <a:avLst/>
            </a:prstGeom>
            <a:solidFill>
              <a:schemeClr val="accent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800">
                <a:solidFill>
                  <a:srgbClr val="FFFFFF"/>
                </a:solidFill>
                <a:latin typeface="+mj-lt"/>
                <a:ea typeface="Segoe UI" pitchFamily="34" charset="0"/>
                <a:cs typeface="Segoe UI" pitchFamily="34" charset="0"/>
              </a:endParaRPr>
            </a:p>
          </p:txBody>
        </p:sp>
        <p:sp>
          <p:nvSpPr>
            <p:cNvPr id="53" name="Oval 52">
              <a:extLst>
                <a:ext uri="{FF2B5EF4-FFF2-40B4-BE49-F238E27FC236}">
                  <a16:creationId xmlns:a16="http://schemas.microsoft.com/office/drawing/2014/main" id="{3533D2B4-4E69-1348-9200-50861655EFEF}"/>
                </a:ext>
              </a:extLst>
            </p:cNvPr>
            <p:cNvSpPr/>
            <p:nvPr/>
          </p:nvSpPr>
          <p:spPr bwMode="auto">
            <a:xfrm>
              <a:off x="624585" y="3601269"/>
              <a:ext cx="579104" cy="579104"/>
            </a:xfrm>
            <a:prstGeom prst="ellipse">
              <a:avLst/>
            </a:prstGeom>
            <a:solidFill>
              <a:schemeClr val="tx2"/>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800">
                <a:solidFill>
                  <a:srgbClr val="FFFFFF"/>
                </a:solidFill>
                <a:latin typeface="+mj-lt"/>
                <a:ea typeface="Segoe UI" pitchFamily="34" charset="0"/>
                <a:cs typeface="Segoe UI" pitchFamily="34" charset="0"/>
              </a:endParaRPr>
            </a:p>
          </p:txBody>
        </p:sp>
      </p:grpSp>
      <p:sp>
        <p:nvSpPr>
          <p:cNvPr id="38" name="TextBox 37">
            <a:extLst>
              <a:ext uri="{FF2B5EF4-FFF2-40B4-BE49-F238E27FC236}">
                <a16:creationId xmlns:a16="http://schemas.microsoft.com/office/drawing/2014/main" id="{30878ECC-D588-BD44-8BAC-7E365CB314C5}"/>
              </a:ext>
            </a:extLst>
          </p:cNvPr>
          <p:cNvSpPr txBox="1"/>
          <p:nvPr/>
        </p:nvSpPr>
        <p:spPr>
          <a:xfrm>
            <a:off x="9910383" y="2541329"/>
            <a:ext cx="1592263" cy="276999"/>
          </a:xfrm>
          <a:prstGeom prst="rect">
            <a:avLst/>
          </a:prstGeom>
          <a:noFill/>
        </p:spPr>
        <p:txBody>
          <a:bodyPr wrap="square" lIns="0" tIns="0" rIns="0" bIns="0" rtlCol="0" anchor="b">
            <a:spAutoFit/>
          </a:bodyPr>
          <a:lstStyle/>
          <a:p>
            <a:pPr algn="ctr"/>
            <a:r>
              <a:rPr lang="en-US" sz="1800">
                <a:solidFill>
                  <a:schemeClr val="accent1"/>
                </a:solidFill>
                <a:latin typeface="+mj-lt"/>
              </a:rPr>
              <a:t>Database</a:t>
            </a:r>
          </a:p>
        </p:txBody>
      </p:sp>
      <p:grpSp>
        <p:nvGrpSpPr>
          <p:cNvPr id="24" name="Group 23">
            <a:extLst>
              <a:ext uri="{FF2B5EF4-FFF2-40B4-BE49-F238E27FC236}">
                <a16:creationId xmlns:a16="http://schemas.microsoft.com/office/drawing/2014/main" id="{BCE3D5B7-DDDA-0645-B453-19118EC75F4F}"/>
              </a:ext>
            </a:extLst>
          </p:cNvPr>
          <p:cNvGrpSpPr/>
          <p:nvPr/>
        </p:nvGrpSpPr>
        <p:grpSpPr>
          <a:xfrm>
            <a:off x="3289561" y="2981175"/>
            <a:ext cx="1603783" cy="1603783"/>
            <a:chOff x="584200" y="3560884"/>
            <a:chExt cx="659875" cy="659875"/>
          </a:xfrm>
        </p:grpSpPr>
        <p:sp>
          <p:nvSpPr>
            <p:cNvPr id="25" name="Oval 24">
              <a:extLst>
                <a:ext uri="{FF2B5EF4-FFF2-40B4-BE49-F238E27FC236}">
                  <a16:creationId xmlns:a16="http://schemas.microsoft.com/office/drawing/2014/main" id="{4DAF055E-ED1E-C341-9322-1D0D1FAAB9A9}"/>
                </a:ext>
              </a:extLst>
            </p:cNvPr>
            <p:cNvSpPr/>
            <p:nvPr/>
          </p:nvSpPr>
          <p:spPr bwMode="auto">
            <a:xfrm>
              <a:off x="584200" y="3560884"/>
              <a:ext cx="659875" cy="659875"/>
            </a:xfrm>
            <a:prstGeom prst="ellipse">
              <a:avLst/>
            </a:prstGeom>
            <a:solidFill>
              <a:schemeClr val="accent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800">
                <a:solidFill>
                  <a:srgbClr val="FFFFFF"/>
                </a:solidFill>
                <a:latin typeface="+mj-lt"/>
                <a:ea typeface="Segoe UI" pitchFamily="34" charset="0"/>
                <a:cs typeface="Segoe UI" pitchFamily="34" charset="0"/>
              </a:endParaRPr>
            </a:p>
          </p:txBody>
        </p:sp>
        <p:sp>
          <p:nvSpPr>
            <p:cNvPr id="26" name="Oval 25">
              <a:extLst>
                <a:ext uri="{FF2B5EF4-FFF2-40B4-BE49-F238E27FC236}">
                  <a16:creationId xmlns:a16="http://schemas.microsoft.com/office/drawing/2014/main" id="{9E5F196D-214C-164E-8A44-B9B89EAC5501}"/>
                </a:ext>
              </a:extLst>
            </p:cNvPr>
            <p:cNvSpPr/>
            <p:nvPr/>
          </p:nvSpPr>
          <p:spPr bwMode="auto">
            <a:xfrm>
              <a:off x="624585" y="3601269"/>
              <a:ext cx="579104" cy="579104"/>
            </a:xfrm>
            <a:prstGeom prst="ellipse">
              <a:avLst/>
            </a:prstGeom>
            <a:solidFill>
              <a:schemeClr val="tx2"/>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800">
                <a:solidFill>
                  <a:srgbClr val="FFFFFF"/>
                </a:solidFill>
                <a:latin typeface="+mj-lt"/>
                <a:ea typeface="Segoe UI" pitchFamily="34" charset="0"/>
                <a:cs typeface="Segoe UI" pitchFamily="34" charset="0"/>
              </a:endParaRPr>
            </a:p>
          </p:txBody>
        </p:sp>
      </p:grpSp>
      <p:sp>
        <p:nvSpPr>
          <p:cNvPr id="37" name="TextBox 36">
            <a:extLst>
              <a:ext uri="{FF2B5EF4-FFF2-40B4-BE49-F238E27FC236}">
                <a16:creationId xmlns:a16="http://schemas.microsoft.com/office/drawing/2014/main" id="{029391D6-7A49-C24A-845C-BD6753E67D60}"/>
              </a:ext>
            </a:extLst>
          </p:cNvPr>
          <p:cNvSpPr txBox="1"/>
          <p:nvPr/>
        </p:nvSpPr>
        <p:spPr>
          <a:xfrm>
            <a:off x="3289561" y="2541329"/>
            <a:ext cx="1577975" cy="276999"/>
          </a:xfrm>
          <a:prstGeom prst="rect">
            <a:avLst/>
          </a:prstGeom>
          <a:noFill/>
        </p:spPr>
        <p:txBody>
          <a:bodyPr wrap="square" lIns="0" tIns="0" rIns="0" bIns="0" rtlCol="0" anchor="b">
            <a:spAutoFit/>
          </a:bodyPr>
          <a:lstStyle/>
          <a:p>
            <a:pPr algn="ctr"/>
            <a:r>
              <a:rPr lang="en-US" sz="1800">
                <a:solidFill>
                  <a:schemeClr val="accent1"/>
                </a:solidFill>
                <a:latin typeface="+mj-lt"/>
              </a:rPr>
              <a:t>Web API</a:t>
            </a:r>
          </a:p>
        </p:txBody>
      </p:sp>
      <p:grpSp>
        <p:nvGrpSpPr>
          <p:cNvPr id="21" name="Group 20">
            <a:extLst>
              <a:ext uri="{FF2B5EF4-FFF2-40B4-BE49-F238E27FC236}">
                <a16:creationId xmlns:a16="http://schemas.microsoft.com/office/drawing/2014/main" id="{EE0693D1-59F4-7049-849C-8AC8D86B9D2E}"/>
              </a:ext>
            </a:extLst>
          </p:cNvPr>
          <p:cNvGrpSpPr/>
          <p:nvPr/>
        </p:nvGrpSpPr>
        <p:grpSpPr>
          <a:xfrm>
            <a:off x="487173" y="2992799"/>
            <a:ext cx="1602000" cy="1602000"/>
            <a:chOff x="584200" y="3560884"/>
            <a:chExt cx="659875" cy="659875"/>
          </a:xfrm>
        </p:grpSpPr>
        <p:sp>
          <p:nvSpPr>
            <p:cNvPr id="22" name="Oval 21">
              <a:extLst>
                <a:ext uri="{FF2B5EF4-FFF2-40B4-BE49-F238E27FC236}">
                  <a16:creationId xmlns:a16="http://schemas.microsoft.com/office/drawing/2014/main" id="{0EF6AFD1-553D-9945-9F10-ECD973A9FC6D}"/>
                </a:ext>
              </a:extLst>
            </p:cNvPr>
            <p:cNvSpPr/>
            <p:nvPr/>
          </p:nvSpPr>
          <p:spPr bwMode="auto">
            <a:xfrm>
              <a:off x="584200" y="3560884"/>
              <a:ext cx="659875" cy="659875"/>
            </a:xfrm>
            <a:prstGeom prst="ellipse">
              <a:avLst/>
            </a:prstGeom>
            <a:solidFill>
              <a:schemeClr val="accent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800">
                <a:solidFill>
                  <a:srgbClr val="FFFFFF"/>
                </a:solidFill>
                <a:latin typeface="+mj-lt"/>
                <a:ea typeface="Segoe UI" pitchFamily="34" charset="0"/>
                <a:cs typeface="Segoe UI" pitchFamily="34" charset="0"/>
              </a:endParaRPr>
            </a:p>
          </p:txBody>
        </p:sp>
        <p:sp>
          <p:nvSpPr>
            <p:cNvPr id="23" name="Oval 22">
              <a:extLst>
                <a:ext uri="{FF2B5EF4-FFF2-40B4-BE49-F238E27FC236}">
                  <a16:creationId xmlns:a16="http://schemas.microsoft.com/office/drawing/2014/main" id="{182C8F8B-C93B-9F4B-8B15-617A09E1D55E}"/>
                </a:ext>
              </a:extLst>
            </p:cNvPr>
            <p:cNvSpPr/>
            <p:nvPr/>
          </p:nvSpPr>
          <p:spPr bwMode="auto">
            <a:xfrm>
              <a:off x="624585" y="3601269"/>
              <a:ext cx="579104" cy="579104"/>
            </a:xfrm>
            <a:prstGeom prst="ellipse">
              <a:avLst/>
            </a:prstGeom>
            <a:solidFill>
              <a:schemeClr val="tx2"/>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800">
                <a:solidFill>
                  <a:srgbClr val="FFFFFF"/>
                </a:solidFill>
                <a:latin typeface="+mj-lt"/>
                <a:ea typeface="Segoe UI" pitchFamily="34" charset="0"/>
                <a:cs typeface="Segoe UI" pitchFamily="34" charset="0"/>
              </a:endParaRPr>
            </a:p>
          </p:txBody>
        </p:sp>
      </p:grpSp>
      <p:sp>
        <p:nvSpPr>
          <p:cNvPr id="36" name="TextBox 35">
            <a:extLst>
              <a:ext uri="{FF2B5EF4-FFF2-40B4-BE49-F238E27FC236}">
                <a16:creationId xmlns:a16="http://schemas.microsoft.com/office/drawing/2014/main" id="{39814648-3E02-844F-AD45-4B3A4F8A65AF}"/>
              </a:ext>
            </a:extLst>
          </p:cNvPr>
          <p:cNvSpPr txBox="1"/>
          <p:nvPr/>
        </p:nvSpPr>
        <p:spPr>
          <a:xfrm>
            <a:off x="487173" y="2552062"/>
            <a:ext cx="1595438" cy="276999"/>
          </a:xfrm>
          <a:prstGeom prst="rect">
            <a:avLst/>
          </a:prstGeom>
          <a:noFill/>
        </p:spPr>
        <p:txBody>
          <a:bodyPr wrap="square" lIns="0" tIns="0" rIns="0" bIns="0" rtlCol="0" anchor="b">
            <a:spAutoFit/>
          </a:bodyPr>
          <a:lstStyle/>
          <a:p>
            <a:pPr algn="ctr"/>
            <a:r>
              <a:rPr lang="en-US" sz="1800">
                <a:solidFill>
                  <a:schemeClr val="accent1"/>
                </a:solidFill>
                <a:latin typeface="+mj-lt"/>
              </a:rPr>
              <a:t>Client</a:t>
            </a:r>
          </a:p>
        </p:txBody>
      </p:sp>
      <p:sp>
        <p:nvSpPr>
          <p:cNvPr id="2" name="Title 1">
            <a:extLst>
              <a:ext uri="{FF2B5EF4-FFF2-40B4-BE49-F238E27FC236}">
                <a16:creationId xmlns:a16="http://schemas.microsoft.com/office/drawing/2014/main" id="{BAA03A58-8F02-754C-AD45-8136295694EC}"/>
              </a:ext>
            </a:extLst>
          </p:cNvPr>
          <p:cNvSpPr>
            <a:spLocks noGrp="1"/>
          </p:cNvSpPr>
          <p:nvPr>
            <p:ph type="title"/>
          </p:nvPr>
        </p:nvSpPr>
        <p:spPr/>
        <p:txBody>
          <a:bodyPr/>
          <a:lstStyle/>
          <a:p>
            <a:r>
              <a:rPr lang="en-US"/>
              <a:t>Orleans Architecture</a:t>
            </a:r>
          </a:p>
        </p:txBody>
      </p:sp>
      <p:pic>
        <p:nvPicPr>
          <p:cNvPr id="9" name="Graphic 8" descr="Browser window outline">
            <a:extLst>
              <a:ext uri="{FF2B5EF4-FFF2-40B4-BE49-F238E27FC236}">
                <a16:creationId xmlns:a16="http://schemas.microsoft.com/office/drawing/2014/main" id="{21F9C710-7DAD-453C-8D46-366F5F1195A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38871" y="3304079"/>
            <a:ext cx="914400" cy="914400"/>
          </a:xfrm>
          <a:prstGeom prst="rect">
            <a:avLst/>
          </a:prstGeom>
        </p:spPr>
      </p:pic>
      <p:pic>
        <p:nvPicPr>
          <p:cNvPr id="11" name="Graphic 10" descr="Server outline">
            <a:extLst>
              <a:ext uri="{FF2B5EF4-FFF2-40B4-BE49-F238E27FC236}">
                <a16:creationId xmlns:a16="http://schemas.microsoft.com/office/drawing/2014/main" id="{3D63BF19-56EB-46CA-B9E4-5BD748B35FE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643042" y="3325865"/>
            <a:ext cx="914400" cy="914400"/>
          </a:xfrm>
          <a:prstGeom prst="rect">
            <a:avLst/>
          </a:prstGeom>
        </p:spPr>
      </p:pic>
      <p:pic>
        <p:nvPicPr>
          <p:cNvPr id="13" name="Graphic 12" descr="Database outline">
            <a:extLst>
              <a:ext uri="{FF2B5EF4-FFF2-40B4-BE49-F238E27FC236}">
                <a16:creationId xmlns:a16="http://schemas.microsoft.com/office/drawing/2014/main" id="{77964422-25E7-4758-8CC1-BE383E1084F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248045" y="3312940"/>
            <a:ext cx="914400" cy="914400"/>
          </a:xfrm>
          <a:prstGeom prst="rect">
            <a:avLst/>
          </a:prstGeom>
        </p:spPr>
      </p:pic>
      <p:grpSp>
        <p:nvGrpSpPr>
          <p:cNvPr id="29" name="Group 28">
            <a:extLst>
              <a:ext uri="{FF2B5EF4-FFF2-40B4-BE49-F238E27FC236}">
                <a16:creationId xmlns:a16="http://schemas.microsoft.com/office/drawing/2014/main" id="{C51B4347-6DA6-4BD6-B0F3-1CE1E63C613F}"/>
              </a:ext>
            </a:extLst>
          </p:cNvPr>
          <p:cNvGrpSpPr/>
          <p:nvPr/>
        </p:nvGrpSpPr>
        <p:grpSpPr>
          <a:xfrm>
            <a:off x="6598704" y="3002254"/>
            <a:ext cx="1603783" cy="1603783"/>
            <a:chOff x="584200" y="3560884"/>
            <a:chExt cx="659875" cy="659875"/>
          </a:xfrm>
        </p:grpSpPr>
        <p:sp>
          <p:nvSpPr>
            <p:cNvPr id="30" name="Oval 29">
              <a:extLst>
                <a:ext uri="{FF2B5EF4-FFF2-40B4-BE49-F238E27FC236}">
                  <a16:creationId xmlns:a16="http://schemas.microsoft.com/office/drawing/2014/main" id="{79123223-C230-4CB0-872A-EAE158F06E18}"/>
                </a:ext>
              </a:extLst>
            </p:cNvPr>
            <p:cNvSpPr/>
            <p:nvPr/>
          </p:nvSpPr>
          <p:spPr bwMode="auto">
            <a:xfrm>
              <a:off x="584200" y="3560884"/>
              <a:ext cx="659875" cy="659875"/>
            </a:xfrm>
            <a:prstGeom prst="ellipse">
              <a:avLst/>
            </a:prstGeom>
            <a:solidFill>
              <a:schemeClr val="accent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800">
                <a:solidFill>
                  <a:srgbClr val="FFFFFF"/>
                </a:solidFill>
                <a:latin typeface="+mj-lt"/>
                <a:ea typeface="Segoe UI" pitchFamily="34" charset="0"/>
                <a:cs typeface="Segoe UI" pitchFamily="34" charset="0"/>
              </a:endParaRPr>
            </a:p>
          </p:txBody>
        </p:sp>
        <p:sp>
          <p:nvSpPr>
            <p:cNvPr id="31" name="Oval 30">
              <a:extLst>
                <a:ext uri="{FF2B5EF4-FFF2-40B4-BE49-F238E27FC236}">
                  <a16:creationId xmlns:a16="http://schemas.microsoft.com/office/drawing/2014/main" id="{652DFCED-E0BF-494A-898B-B18DABAE9A0F}"/>
                </a:ext>
              </a:extLst>
            </p:cNvPr>
            <p:cNvSpPr/>
            <p:nvPr/>
          </p:nvSpPr>
          <p:spPr bwMode="auto">
            <a:xfrm>
              <a:off x="624585" y="3601269"/>
              <a:ext cx="579104" cy="579104"/>
            </a:xfrm>
            <a:prstGeom prst="ellipse">
              <a:avLst/>
            </a:prstGeom>
            <a:solidFill>
              <a:schemeClr val="tx2"/>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800">
                <a:solidFill>
                  <a:srgbClr val="FFFFFF"/>
                </a:solidFill>
                <a:latin typeface="+mj-lt"/>
                <a:ea typeface="Segoe UI" pitchFamily="34" charset="0"/>
                <a:cs typeface="Segoe UI" pitchFamily="34" charset="0"/>
              </a:endParaRPr>
            </a:p>
          </p:txBody>
        </p:sp>
      </p:grpSp>
      <p:sp>
        <p:nvSpPr>
          <p:cNvPr id="32" name="TextBox 31">
            <a:extLst>
              <a:ext uri="{FF2B5EF4-FFF2-40B4-BE49-F238E27FC236}">
                <a16:creationId xmlns:a16="http://schemas.microsoft.com/office/drawing/2014/main" id="{A49331A3-E2A0-4E39-945E-2648D6ED9D35}"/>
              </a:ext>
            </a:extLst>
          </p:cNvPr>
          <p:cNvSpPr txBox="1"/>
          <p:nvPr/>
        </p:nvSpPr>
        <p:spPr>
          <a:xfrm>
            <a:off x="6598704" y="2562408"/>
            <a:ext cx="1577975" cy="276999"/>
          </a:xfrm>
          <a:prstGeom prst="rect">
            <a:avLst/>
          </a:prstGeom>
          <a:noFill/>
        </p:spPr>
        <p:txBody>
          <a:bodyPr wrap="square" lIns="0" tIns="0" rIns="0" bIns="0" rtlCol="0" anchor="b">
            <a:spAutoFit/>
          </a:bodyPr>
          <a:lstStyle/>
          <a:p>
            <a:pPr algn="ctr"/>
            <a:r>
              <a:rPr lang="en-US" sz="1800">
                <a:solidFill>
                  <a:schemeClr val="accent1"/>
                </a:solidFill>
                <a:latin typeface="+mj-lt"/>
              </a:rPr>
              <a:t>Orleans</a:t>
            </a:r>
          </a:p>
        </p:txBody>
      </p:sp>
      <p:pic>
        <p:nvPicPr>
          <p:cNvPr id="4" name="Graphic 3" descr="Rectangular Prism outline">
            <a:extLst>
              <a:ext uri="{FF2B5EF4-FFF2-40B4-BE49-F238E27FC236}">
                <a16:creationId xmlns:a16="http://schemas.microsoft.com/office/drawing/2014/main" id="{AA6AFD43-0FBE-4AF3-9E98-AB1F227F883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930491" y="3346944"/>
            <a:ext cx="914400" cy="914400"/>
          </a:xfrm>
          <a:prstGeom prst="rect">
            <a:avLst/>
          </a:prstGeom>
        </p:spPr>
      </p:pic>
      <p:sp>
        <p:nvSpPr>
          <p:cNvPr id="5" name="TextBox 4">
            <a:extLst>
              <a:ext uri="{FF2B5EF4-FFF2-40B4-BE49-F238E27FC236}">
                <a16:creationId xmlns:a16="http://schemas.microsoft.com/office/drawing/2014/main" id="{6645ACF9-A577-4DEB-954B-25D14A6906D7}"/>
              </a:ext>
            </a:extLst>
          </p:cNvPr>
          <p:cNvSpPr txBox="1"/>
          <p:nvPr/>
        </p:nvSpPr>
        <p:spPr>
          <a:xfrm>
            <a:off x="6610225" y="4743266"/>
            <a:ext cx="1592262" cy="646331"/>
          </a:xfrm>
          <a:prstGeom prst="rect">
            <a:avLst/>
          </a:prstGeom>
          <a:noFill/>
        </p:spPr>
        <p:txBody>
          <a:bodyPr wrap="square" lIns="0" tIns="0" rIns="0" bIns="0" rtlCol="0">
            <a:spAutoFit/>
          </a:bodyPr>
          <a:lstStyle/>
          <a:p>
            <a:pPr algn="ctr"/>
            <a:r>
              <a:rPr lang="en-US" sz="1400">
                <a:latin typeface="+mj-lt"/>
              </a:rPr>
              <a:t>Stateful</a:t>
            </a:r>
          </a:p>
          <a:p>
            <a:pPr algn="ctr"/>
            <a:r>
              <a:rPr lang="en-US" sz="1400">
                <a:latin typeface="+mj-lt"/>
              </a:rPr>
              <a:t>Scale Horizontally</a:t>
            </a:r>
          </a:p>
          <a:p>
            <a:pPr algn="ctr"/>
            <a:endParaRPr lang="en-US" sz="1400">
              <a:latin typeface="+mj-lt"/>
            </a:endParaRPr>
          </a:p>
        </p:txBody>
      </p:sp>
      <p:sp>
        <p:nvSpPr>
          <p:cNvPr id="6" name="TextBox 5">
            <a:extLst>
              <a:ext uri="{FF2B5EF4-FFF2-40B4-BE49-F238E27FC236}">
                <a16:creationId xmlns:a16="http://schemas.microsoft.com/office/drawing/2014/main" id="{A6BC3DBD-2A7C-46E7-8BE3-E7DD38284B76}"/>
              </a:ext>
            </a:extLst>
          </p:cNvPr>
          <p:cNvSpPr txBox="1"/>
          <p:nvPr/>
        </p:nvSpPr>
        <p:spPr>
          <a:xfrm>
            <a:off x="3337683" y="4741483"/>
            <a:ext cx="1592262" cy="430887"/>
          </a:xfrm>
          <a:prstGeom prst="rect">
            <a:avLst/>
          </a:prstGeom>
          <a:noFill/>
        </p:spPr>
        <p:txBody>
          <a:bodyPr wrap="square" lIns="0" tIns="0" rIns="0" bIns="0" rtlCol="0">
            <a:spAutoFit/>
          </a:bodyPr>
          <a:lstStyle/>
          <a:p>
            <a:pPr algn="ctr"/>
            <a:r>
              <a:rPr lang="en-US" sz="1400">
                <a:latin typeface="+mj-lt"/>
              </a:rPr>
              <a:t>Stateless</a:t>
            </a:r>
          </a:p>
          <a:p>
            <a:pPr algn="ctr"/>
            <a:r>
              <a:rPr lang="en-US" sz="1400">
                <a:latin typeface="+mj-lt"/>
              </a:rPr>
              <a:t>Scale Horizontally</a:t>
            </a:r>
          </a:p>
        </p:txBody>
      </p:sp>
    </p:spTree>
    <p:extLst>
      <p:ext uri="{BB962C8B-B14F-4D97-AF65-F5344CB8AC3E}">
        <p14:creationId xmlns:p14="http://schemas.microsoft.com/office/powerpoint/2010/main" val="65838938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5" name="Straight Connector 34" descr="Process arrow">
            <a:extLst>
              <a:ext uri="{FF2B5EF4-FFF2-40B4-BE49-F238E27FC236}">
                <a16:creationId xmlns:a16="http://schemas.microsoft.com/office/drawing/2014/main" id="{D94583B4-A2BD-7A47-85B6-FAB73C357384}"/>
              </a:ext>
            </a:extLst>
          </p:cNvPr>
          <p:cNvCxnSpPr>
            <a:cxnSpLocks/>
            <a:stCxn id="9" idx="3"/>
            <a:endCxn id="11" idx="1"/>
          </p:cNvCxnSpPr>
          <p:nvPr/>
        </p:nvCxnSpPr>
        <p:spPr>
          <a:xfrm flipV="1">
            <a:off x="1927252" y="3915470"/>
            <a:ext cx="1889771" cy="3611"/>
          </a:xfrm>
          <a:prstGeom prst="line">
            <a:avLst/>
          </a:prstGeom>
          <a:ln w="25400" cap="rnd">
            <a:solidFill>
              <a:schemeClr val="tx2"/>
            </a:solidFill>
            <a:prstDash val="sysDot"/>
            <a:headEnd type="none" w="med" len="med"/>
            <a:tailEnd type="arrow" w="lg" len="med"/>
          </a:ln>
        </p:spPr>
        <p:style>
          <a:lnRef idx="1">
            <a:schemeClr val="accent1"/>
          </a:lnRef>
          <a:fillRef idx="0">
            <a:schemeClr val="accent1"/>
          </a:fillRef>
          <a:effectRef idx="0">
            <a:schemeClr val="accent1"/>
          </a:effectRef>
          <a:fontRef idx="minor">
            <a:schemeClr val="tx1"/>
          </a:fontRef>
        </p:style>
      </p:cxnSp>
      <p:cxnSp>
        <p:nvCxnSpPr>
          <p:cNvPr id="5" name="Straight Connector 4" descr="Process arrow">
            <a:extLst>
              <a:ext uri="{FF2B5EF4-FFF2-40B4-BE49-F238E27FC236}">
                <a16:creationId xmlns:a16="http://schemas.microsoft.com/office/drawing/2014/main" id="{D36F436D-4D39-44D8-88E7-ADBD9C848B3B}"/>
              </a:ext>
            </a:extLst>
          </p:cNvPr>
          <p:cNvCxnSpPr>
            <a:cxnSpLocks/>
          </p:cNvCxnSpPr>
          <p:nvPr/>
        </p:nvCxnSpPr>
        <p:spPr>
          <a:xfrm flipH="1" flipV="1">
            <a:off x="7412328" y="2898211"/>
            <a:ext cx="24402" cy="2119736"/>
          </a:xfrm>
          <a:prstGeom prst="line">
            <a:avLst/>
          </a:prstGeom>
          <a:ln w="25400" cap="rnd">
            <a:solidFill>
              <a:schemeClr val="tx2"/>
            </a:solidFill>
            <a:prstDash val="sysDot"/>
            <a:headEnd type="none" w="med" len="med"/>
            <a:tailEnd type="arrow" w="lg" len="med"/>
          </a:ln>
        </p:spPr>
        <p:style>
          <a:lnRef idx="1">
            <a:schemeClr val="accent1"/>
          </a:lnRef>
          <a:fillRef idx="0">
            <a:schemeClr val="accent1"/>
          </a:fillRef>
          <a:effectRef idx="0">
            <a:schemeClr val="accent1"/>
          </a:effectRef>
          <a:fontRef idx="minor">
            <a:schemeClr val="tx1"/>
          </a:fontRef>
        </p:style>
      </p:cxnSp>
      <p:cxnSp>
        <p:nvCxnSpPr>
          <p:cNvPr id="10" name="Straight Connector 9" descr="Process arrow">
            <a:extLst>
              <a:ext uri="{FF2B5EF4-FFF2-40B4-BE49-F238E27FC236}">
                <a16:creationId xmlns:a16="http://schemas.microsoft.com/office/drawing/2014/main" id="{FBEBB130-A220-4B66-BE99-FB42027D4679}"/>
              </a:ext>
            </a:extLst>
          </p:cNvPr>
          <p:cNvCxnSpPr>
            <a:cxnSpLocks/>
          </p:cNvCxnSpPr>
          <p:nvPr/>
        </p:nvCxnSpPr>
        <p:spPr>
          <a:xfrm>
            <a:off x="4295718" y="3921542"/>
            <a:ext cx="3228429" cy="1096405"/>
          </a:xfrm>
          <a:prstGeom prst="line">
            <a:avLst/>
          </a:prstGeom>
          <a:ln w="25400" cap="rnd">
            <a:solidFill>
              <a:schemeClr val="tx2"/>
            </a:solidFill>
            <a:prstDash val="sysDot"/>
            <a:headEnd type="none" w="med" len="med"/>
            <a:tailEnd type="arrow" w="lg" len="med"/>
          </a:ln>
        </p:spPr>
        <p:style>
          <a:lnRef idx="1">
            <a:schemeClr val="accent1"/>
          </a:lnRef>
          <a:fillRef idx="0">
            <a:schemeClr val="accent1"/>
          </a:fillRef>
          <a:effectRef idx="0">
            <a:schemeClr val="accent1"/>
          </a:effectRef>
          <a:fontRef idx="minor">
            <a:schemeClr val="tx1"/>
          </a:fontRef>
        </p:style>
      </p:cxnSp>
      <p:cxnSp>
        <p:nvCxnSpPr>
          <p:cNvPr id="15" name="Straight Connector 14" descr="Process arrow">
            <a:extLst>
              <a:ext uri="{FF2B5EF4-FFF2-40B4-BE49-F238E27FC236}">
                <a16:creationId xmlns:a16="http://schemas.microsoft.com/office/drawing/2014/main" id="{B0C0CAE5-BD92-4CB6-BA51-D310388FF5E4}"/>
              </a:ext>
            </a:extLst>
          </p:cNvPr>
          <p:cNvCxnSpPr>
            <a:cxnSpLocks/>
          </p:cNvCxnSpPr>
          <p:nvPr/>
        </p:nvCxnSpPr>
        <p:spPr>
          <a:xfrm flipV="1">
            <a:off x="7509933" y="3988857"/>
            <a:ext cx="3212149" cy="956750"/>
          </a:xfrm>
          <a:prstGeom prst="line">
            <a:avLst/>
          </a:prstGeom>
          <a:ln w="25400" cap="rnd">
            <a:solidFill>
              <a:schemeClr val="tx2"/>
            </a:solidFill>
            <a:prstDash val="sysDot"/>
            <a:headEnd type="none" w="med" len="med"/>
            <a:tailEnd type="arrow" w="lg" len="med"/>
          </a:ln>
        </p:spPr>
        <p:style>
          <a:lnRef idx="1">
            <a:schemeClr val="accent1"/>
          </a:lnRef>
          <a:fillRef idx="0">
            <a:schemeClr val="accent1"/>
          </a:fillRef>
          <a:effectRef idx="0">
            <a:schemeClr val="accent1"/>
          </a:effectRef>
          <a:fontRef idx="minor">
            <a:schemeClr val="tx1"/>
          </a:fontRef>
        </p:style>
      </p:cxnSp>
      <p:cxnSp>
        <p:nvCxnSpPr>
          <p:cNvPr id="47" name="Straight Connector 46" descr="Process arrow">
            <a:extLst>
              <a:ext uri="{FF2B5EF4-FFF2-40B4-BE49-F238E27FC236}">
                <a16:creationId xmlns:a16="http://schemas.microsoft.com/office/drawing/2014/main" id="{487BD067-905D-40A2-9B2A-418969ED1492}"/>
              </a:ext>
            </a:extLst>
          </p:cNvPr>
          <p:cNvCxnSpPr>
            <a:cxnSpLocks/>
          </p:cNvCxnSpPr>
          <p:nvPr/>
        </p:nvCxnSpPr>
        <p:spPr>
          <a:xfrm flipV="1">
            <a:off x="4281504" y="2864822"/>
            <a:ext cx="3179075" cy="934344"/>
          </a:xfrm>
          <a:prstGeom prst="line">
            <a:avLst/>
          </a:prstGeom>
          <a:ln w="25400" cap="rnd">
            <a:solidFill>
              <a:schemeClr val="tx2"/>
            </a:solidFill>
            <a:prstDash val="sysDot"/>
            <a:headEnd type="none" w="med" len="med"/>
            <a:tailEnd type="arrow" w="lg" len="med"/>
          </a:ln>
        </p:spPr>
        <p:style>
          <a:lnRef idx="1">
            <a:schemeClr val="accent1"/>
          </a:lnRef>
          <a:fillRef idx="0">
            <a:schemeClr val="accent1"/>
          </a:fillRef>
          <a:effectRef idx="0">
            <a:schemeClr val="accent1"/>
          </a:effectRef>
          <a:fontRef idx="minor">
            <a:schemeClr val="tx1"/>
          </a:fontRef>
        </p:style>
      </p:cxnSp>
      <p:cxnSp>
        <p:nvCxnSpPr>
          <p:cNvPr id="51" name="Straight Connector 50" descr="Process arrow">
            <a:extLst>
              <a:ext uri="{FF2B5EF4-FFF2-40B4-BE49-F238E27FC236}">
                <a16:creationId xmlns:a16="http://schemas.microsoft.com/office/drawing/2014/main" id="{1792FB48-68CB-413E-A1C4-06D6BECDE9E3}"/>
              </a:ext>
            </a:extLst>
          </p:cNvPr>
          <p:cNvCxnSpPr>
            <a:cxnSpLocks/>
          </p:cNvCxnSpPr>
          <p:nvPr/>
        </p:nvCxnSpPr>
        <p:spPr>
          <a:xfrm>
            <a:off x="7472495" y="2898211"/>
            <a:ext cx="3296153" cy="1036761"/>
          </a:xfrm>
          <a:prstGeom prst="line">
            <a:avLst/>
          </a:prstGeom>
          <a:ln w="25400" cap="rnd">
            <a:solidFill>
              <a:schemeClr val="tx2"/>
            </a:solidFill>
            <a:prstDash val="sysDot"/>
            <a:headEnd type="none" w="med" len="med"/>
            <a:tailEnd type="arrow" w="lg" len="med"/>
          </a:ln>
        </p:spPr>
        <p:style>
          <a:lnRef idx="1">
            <a:schemeClr val="accent1"/>
          </a:lnRef>
          <a:fillRef idx="0">
            <a:schemeClr val="accent1"/>
          </a:fillRef>
          <a:effectRef idx="0">
            <a:schemeClr val="accent1"/>
          </a:effectRef>
          <a:fontRef idx="minor">
            <a:schemeClr val="tx1"/>
          </a:fontRef>
        </p:style>
      </p:cxnSp>
      <p:grpSp>
        <p:nvGrpSpPr>
          <p:cNvPr id="33" name="Group 32">
            <a:extLst>
              <a:ext uri="{FF2B5EF4-FFF2-40B4-BE49-F238E27FC236}">
                <a16:creationId xmlns:a16="http://schemas.microsoft.com/office/drawing/2014/main" id="{C01D066E-3765-B24B-B620-7FDEC96721AA}"/>
              </a:ext>
            </a:extLst>
          </p:cNvPr>
          <p:cNvGrpSpPr/>
          <p:nvPr/>
        </p:nvGrpSpPr>
        <p:grpSpPr>
          <a:xfrm>
            <a:off x="9945531" y="3135464"/>
            <a:ext cx="1594800" cy="1602000"/>
            <a:chOff x="584200" y="3560884"/>
            <a:chExt cx="659875" cy="659875"/>
          </a:xfrm>
        </p:grpSpPr>
        <p:sp>
          <p:nvSpPr>
            <p:cNvPr id="52" name="Oval 51">
              <a:extLst>
                <a:ext uri="{FF2B5EF4-FFF2-40B4-BE49-F238E27FC236}">
                  <a16:creationId xmlns:a16="http://schemas.microsoft.com/office/drawing/2014/main" id="{F4C32D5F-D317-2A41-9B20-D5E7D1B73B84}"/>
                </a:ext>
              </a:extLst>
            </p:cNvPr>
            <p:cNvSpPr/>
            <p:nvPr/>
          </p:nvSpPr>
          <p:spPr bwMode="auto">
            <a:xfrm>
              <a:off x="584200" y="3560884"/>
              <a:ext cx="659875" cy="659875"/>
            </a:xfrm>
            <a:prstGeom prst="ellipse">
              <a:avLst/>
            </a:prstGeom>
            <a:solidFill>
              <a:schemeClr val="accent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800">
                <a:solidFill>
                  <a:srgbClr val="FFFFFF"/>
                </a:solidFill>
                <a:latin typeface="+mj-lt"/>
                <a:ea typeface="Segoe UI" pitchFamily="34" charset="0"/>
                <a:cs typeface="Segoe UI" pitchFamily="34" charset="0"/>
              </a:endParaRPr>
            </a:p>
          </p:txBody>
        </p:sp>
        <p:sp>
          <p:nvSpPr>
            <p:cNvPr id="53" name="Oval 52">
              <a:extLst>
                <a:ext uri="{FF2B5EF4-FFF2-40B4-BE49-F238E27FC236}">
                  <a16:creationId xmlns:a16="http://schemas.microsoft.com/office/drawing/2014/main" id="{3533D2B4-4E69-1348-9200-50861655EFEF}"/>
                </a:ext>
              </a:extLst>
            </p:cNvPr>
            <p:cNvSpPr/>
            <p:nvPr/>
          </p:nvSpPr>
          <p:spPr bwMode="auto">
            <a:xfrm>
              <a:off x="624585" y="3601269"/>
              <a:ext cx="579104" cy="579104"/>
            </a:xfrm>
            <a:prstGeom prst="ellipse">
              <a:avLst/>
            </a:prstGeom>
            <a:solidFill>
              <a:schemeClr val="tx2"/>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800">
                <a:solidFill>
                  <a:srgbClr val="FFFFFF"/>
                </a:solidFill>
                <a:latin typeface="+mj-lt"/>
                <a:ea typeface="Segoe UI" pitchFamily="34" charset="0"/>
                <a:cs typeface="Segoe UI" pitchFamily="34" charset="0"/>
              </a:endParaRPr>
            </a:p>
          </p:txBody>
        </p:sp>
      </p:grpSp>
      <p:sp>
        <p:nvSpPr>
          <p:cNvPr id="38" name="TextBox 37">
            <a:extLst>
              <a:ext uri="{FF2B5EF4-FFF2-40B4-BE49-F238E27FC236}">
                <a16:creationId xmlns:a16="http://schemas.microsoft.com/office/drawing/2014/main" id="{30878ECC-D588-BD44-8BAC-7E365CB314C5}"/>
              </a:ext>
            </a:extLst>
          </p:cNvPr>
          <p:cNvSpPr txBox="1"/>
          <p:nvPr/>
        </p:nvSpPr>
        <p:spPr>
          <a:xfrm>
            <a:off x="9948067" y="2694727"/>
            <a:ext cx="1592263" cy="276999"/>
          </a:xfrm>
          <a:prstGeom prst="rect">
            <a:avLst/>
          </a:prstGeom>
          <a:noFill/>
        </p:spPr>
        <p:txBody>
          <a:bodyPr wrap="square" lIns="0" tIns="0" rIns="0" bIns="0" rtlCol="0" anchor="b">
            <a:spAutoFit/>
          </a:bodyPr>
          <a:lstStyle/>
          <a:p>
            <a:pPr algn="ctr"/>
            <a:r>
              <a:rPr lang="en-US" sz="1800">
                <a:solidFill>
                  <a:schemeClr val="accent1"/>
                </a:solidFill>
                <a:latin typeface="+mj-lt"/>
              </a:rPr>
              <a:t>Database</a:t>
            </a:r>
          </a:p>
        </p:txBody>
      </p:sp>
      <p:grpSp>
        <p:nvGrpSpPr>
          <p:cNvPr id="24" name="Group 23">
            <a:extLst>
              <a:ext uri="{FF2B5EF4-FFF2-40B4-BE49-F238E27FC236}">
                <a16:creationId xmlns:a16="http://schemas.microsoft.com/office/drawing/2014/main" id="{BCE3D5B7-DDDA-0645-B453-19118EC75F4F}"/>
              </a:ext>
            </a:extLst>
          </p:cNvPr>
          <p:cNvGrpSpPr/>
          <p:nvPr/>
        </p:nvGrpSpPr>
        <p:grpSpPr>
          <a:xfrm>
            <a:off x="3463542" y="3113580"/>
            <a:ext cx="1603783" cy="1603783"/>
            <a:chOff x="584200" y="3560884"/>
            <a:chExt cx="659875" cy="659875"/>
          </a:xfrm>
        </p:grpSpPr>
        <p:sp>
          <p:nvSpPr>
            <p:cNvPr id="25" name="Oval 24">
              <a:extLst>
                <a:ext uri="{FF2B5EF4-FFF2-40B4-BE49-F238E27FC236}">
                  <a16:creationId xmlns:a16="http://schemas.microsoft.com/office/drawing/2014/main" id="{4DAF055E-ED1E-C341-9322-1D0D1FAAB9A9}"/>
                </a:ext>
              </a:extLst>
            </p:cNvPr>
            <p:cNvSpPr/>
            <p:nvPr/>
          </p:nvSpPr>
          <p:spPr bwMode="auto">
            <a:xfrm>
              <a:off x="584200" y="3560884"/>
              <a:ext cx="659875" cy="659875"/>
            </a:xfrm>
            <a:prstGeom prst="ellipse">
              <a:avLst/>
            </a:prstGeom>
            <a:solidFill>
              <a:schemeClr val="accent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800">
                <a:solidFill>
                  <a:srgbClr val="FFFFFF"/>
                </a:solidFill>
                <a:latin typeface="+mj-lt"/>
                <a:ea typeface="Segoe UI" pitchFamily="34" charset="0"/>
                <a:cs typeface="Segoe UI" pitchFamily="34" charset="0"/>
              </a:endParaRPr>
            </a:p>
          </p:txBody>
        </p:sp>
        <p:sp>
          <p:nvSpPr>
            <p:cNvPr id="26" name="Oval 25">
              <a:extLst>
                <a:ext uri="{FF2B5EF4-FFF2-40B4-BE49-F238E27FC236}">
                  <a16:creationId xmlns:a16="http://schemas.microsoft.com/office/drawing/2014/main" id="{9E5F196D-214C-164E-8A44-B9B89EAC5501}"/>
                </a:ext>
              </a:extLst>
            </p:cNvPr>
            <p:cNvSpPr/>
            <p:nvPr/>
          </p:nvSpPr>
          <p:spPr bwMode="auto">
            <a:xfrm>
              <a:off x="624585" y="3601269"/>
              <a:ext cx="579104" cy="579104"/>
            </a:xfrm>
            <a:prstGeom prst="ellipse">
              <a:avLst/>
            </a:prstGeom>
            <a:solidFill>
              <a:schemeClr val="tx2"/>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800">
                <a:solidFill>
                  <a:srgbClr val="FFFFFF"/>
                </a:solidFill>
                <a:latin typeface="+mj-lt"/>
                <a:ea typeface="Segoe UI" pitchFamily="34" charset="0"/>
                <a:cs typeface="Segoe UI" pitchFamily="34" charset="0"/>
              </a:endParaRPr>
            </a:p>
          </p:txBody>
        </p:sp>
      </p:grpSp>
      <p:sp>
        <p:nvSpPr>
          <p:cNvPr id="37" name="TextBox 36">
            <a:extLst>
              <a:ext uri="{FF2B5EF4-FFF2-40B4-BE49-F238E27FC236}">
                <a16:creationId xmlns:a16="http://schemas.microsoft.com/office/drawing/2014/main" id="{029391D6-7A49-C24A-845C-BD6753E67D60}"/>
              </a:ext>
            </a:extLst>
          </p:cNvPr>
          <p:cNvSpPr txBox="1"/>
          <p:nvPr/>
        </p:nvSpPr>
        <p:spPr>
          <a:xfrm>
            <a:off x="3463542" y="2673734"/>
            <a:ext cx="1577975" cy="276999"/>
          </a:xfrm>
          <a:prstGeom prst="rect">
            <a:avLst/>
          </a:prstGeom>
          <a:noFill/>
        </p:spPr>
        <p:txBody>
          <a:bodyPr wrap="square" lIns="0" tIns="0" rIns="0" bIns="0" rtlCol="0" anchor="b">
            <a:spAutoFit/>
          </a:bodyPr>
          <a:lstStyle/>
          <a:p>
            <a:pPr algn="ctr"/>
            <a:r>
              <a:rPr lang="en-US" sz="1800">
                <a:solidFill>
                  <a:schemeClr val="accent1"/>
                </a:solidFill>
                <a:latin typeface="+mj-lt"/>
              </a:rPr>
              <a:t>Web API</a:t>
            </a:r>
          </a:p>
        </p:txBody>
      </p:sp>
      <p:grpSp>
        <p:nvGrpSpPr>
          <p:cNvPr id="21" name="Group 20">
            <a:extLst>
              <a:ext uri="{FF2B5EF4-FFF2-40B4-BE49-F238E27FC236}">
                <a16:creationId xmlns:a16="http://schemas.microsoft.com/office/drawing/2014/main" id="{EE0693D1-59F4-7049-849C-8AC8D86B9D2E}"/>
              </a:ext>
            </a:extLst>
          </p:cNvPr>
          <p:cNvGrpSpPr/>
          <p:nvPr/>
        </p:nvGrpSpPr>
        <p:grpSpPr>
          <a:xfrm>
            <a:off x="661154" y="3150601"/>
            <a:ext cx="1602000" cy="1602000"/>
            <a:chOff x="584200" y="3560884"/>
            <a:chExt cx="659875" cy="659875"/>
          </a:xfrm>
        </p:grpSpPr>
        <p:sp>
          <p:nvSpPr>
            <p:cNvPr id="22" name="Oval 21">
              <a:extLst>
                <a:ext uri="{FF2B5EF4-FFF2-40B4-BE49-F238E27FC236}">
                  <a16:creationId xmlns:a16="http://schemas.microsoft.com/office/drawing/2014/main" id="{0EF6AFD1-553D-9945-9F10-ECD973A9FC6D}"/>
                </a:ext>
              </a:extLst>
            </p:cNvPr>
            <p:cNvSpPr/>
            <p:nvPr/>
          </p:nvSpPr>
          <p:spPr bwMode="auto">
            <a:xfrm>
              <a:off x="584200" y="3560884"/>
              <a:ext cx="659875" cy="659875"/>
            </a:xfrm>
            <a:prstGeom prst="ellipse">
              <a:avLst/>
            </a:prstGeom>
            <a:solidFill>
              <a:schemeClr val="accent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800">
                <a:solidFill>
                  <a:srgbClr val="FFFFFF"/>
                </a:solidFill>
                <a:latin typeface="+mj-lt"/>
                <a:ea typeface="Segoe UI" pitchFamily="34" charset="0"/>
                <a:cs typeface="Segoe UI" pitchFamily="34" charset="0"/>
              </a:endParaRPr>
            </a:p>
          </p:txBody>
        </p:sp>
        <p:sp>
          <p:nvSpPr>
            <p:cNvPr id="23" name="Oval 22">
              <a:extLst>
                <a:ext uri="{FF2B5EF4-FFF2-40B4-BE49-F238E27FC236}">
                  <a16:creationId xmlns:a16="http://schemas.microsoft.com/office/drawing/2014/main" id="{182C8F8B-C93B-9F4B-8B15-617A09E1D55E}"/>
                </a:ext>
              </a:extLst>
            </p:cNvPr>
            <p:cNvSpPr/>
            <p:nvPr/>
          </p:nvSpPr>
          <p:spPr bwMode="auto">
            <a:xfrm>
              <a:off x="624585" y="3601269"/>
              <a:ext cx="579104" cy="579104"/>
            </a:xfrm>
            <a:prstGeom prst="ellipse">
              <a:avLst/>
            </a:prstGeom>
            <a:solidFill>
              <a:schemeClr val="tx2"/>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800">
                <a:solidFill>
                  <a:srgbClr val="FFFFFF"/>
                </a:solidFill>
                <a:latin typeface="+mj-lt"/>
                <a:ea typeface="Segoe UI" pitchFamily="34" charset="0"/>
                <a:cs typeface="Segoe UI" pitchFamily="34" charset="0"/>
              </a:endParaRPr>
            </a:p>
          </p:txBody>
        </p:sp>
      </p:grpSp>
      <p:sp>
        <p:nvSpPr>
          <p:cNvPr id="36" name="TextBox 35">
            <a:extLst>
              <a:ext uri="{FF2B5EF4-FFF2-40B4-BE49-F238E27FC236}">
                <a16:creationId xmlns:a16="http://schemas.microsoft.com/office/drawing/2014/main" id="{39814648-3E02-844F-AD45-4B3A4F8A65AF}"/>
              </a:ext>
            </a:extLst>
          </p:cNvPr>
          <p:cNvSpPr txBox="1"/>
          <p:nvPr/>
        </p:nvSpPr>
        <p:spPr>
          <a:xfrm>
            <a:off x="661154" y="2709864"/>
            <a:ext cx="1595438" cy="276999"/>
          </a:xfrm>
          <a:prstGeom prst="rect">
            <a:avLst/>
          </a:prstGeom>
          <a:noFill/>
        </p:spPr>
        <p:txBody>
          <a:bodyPr wrap="square" lIns="0" tIns="0" rIns="0" bIns="0" rtlCol="0" anchor="b">
            <a:spAutoFit/>
          </a:bodyPr>
          <a:lstStyle/>
          <a:p>
            <a:pPr algn="ctr"/>
            <a:r>
              <a:rPr lang="en-US" sz="1800">
                <a:solidFill>
                  <a:schemeClr val="accent1"/>
                </a:solidFill>
                <a:latin typeface="+mj-lt"/>
              </a:rPr>
              <a:t>Client</a:t>
            </a:r>
          </a:p>
        </p:txBody>
      </p:sp>
      <p:sp>
        <p:nvSpPr>
          <p:cNvPr id="2" name="Title 1">
            <a:extLst>
              <a:ext uri="{FF2B5EF4-FFF2-40B4-BE49-F238E27FC236}">
                <a16:creationId xmlns:a16="http://schemas.microsoft.com/office/drawing/2014/main" id="{BAA03A58-8F02-754C-AD45-8136295694EC}"/>
              </a:ext>
            </a:extLst>
          </p:cNvPr>
          <p:cNvSpPr>
            <a:spLocks noGrp="1"/>
          </p:cNvSpPr>
          <p:nvPr>
            <p:ph type="title"/>
          </p:nvPr>
        </p:nvSpPr>
        <p:spPr/>
        <p:txBody>
          <a:bodyPr/>
          <a:lstStyle/>
          <a:p>
            <a:r>
              <a:rPr lang="en-US"/>
              <a:t>Orleans Architecture</a:t>
            </a:r>
          </a:p>
        </p:txBody>
      </p:sp>
      <p:pic>
        <p:nvPicPr>
          <p:cNvPr id="9" name="Graphic 8" descr="Browser window outline">
            <a:extLst>
              <a:ext uri="{FF2B5EF4-FFF2-40B4-BE49-F238E27FC236}">
                <a16:creationId xmlns:a16="http://schemas.microsoft.com/office/drawing/2014/main" id="{21F9C710-7DAD-453C-8D46-366F5F1195A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12852" y="3461881"/>
            <a:ext cx="914400" cy="914400"/>
          </a:xfrm>
          <a:prstGeom prst="rect">
            <a:avLst/>
          </a:prstGeom>
        </p:spPr>
      </p:pic>
      <p:pic>
        <p:nvPicPr>
          <p:cNvPr id="11" name="Graphic 10" descr="Server outline">
            <a:extLst>
              <a:ext uri="{FF2B5EF4-FFF2-40B4-BE49-F238E27FC236}">
                <a16:creationId xmlns:a16="http://schemas.microsoft.com/office/drawing/2014/main" id="{3D63BF19-56EB-46CA-B9E4-5BD748B35FE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17023" y="3458270"/>
            <a:ext cx="914400" cy="914400"/>
          </a:xfrm>
          <a:prstGeom prst="rect">
            <a:avLst/>
          </a:prstGeom>
        </p:spPr>
      </p:pic>
      <p:pic>
        <p:nvPicPr>
          <p:cNvPr id="13" name="Graphic 12" descr="Database outline">
            <a:extLst>
              <a:ext uri="{FF2B5EF4-FFF2-40B4-BE49-F238E27FC236}">
                <a16:creationId xmlns:a16="http://schemas.microsoft.com/office/drawing/2014/main" id="{77964422-25E7-4758-8CC1-BE383E1084F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285729" y="3466338"/>
            <a:ext cx="914400" cy="914400"/>
          </a:xfrm>
          <a:prstGeom prst="rect">
            <a:avLst/>
          </a:prstGeom>
        </p:spPr>
      </p:pic>
      <p:grpSp>
        <p:nvGrpSpPr>
          <p:cNvPr id="29" name="Group 28">
            <a:extLst>
              <a:ext uri="{FF2B5EF4-FFF2-40B4-BE49-F238E27FC236}">
                <a16:creationId xmlns:a16="http://schemas.microsoft.com/office/drawing/2014/main" id="{C51B4347-6DA6-4BD6-B0F3-1CE1E63C613F}"/>
              </a:ext>
            </a:extLst>
          </p:cNvPr>
          <p:cNvGrpSpPr/>
          <p:nvPr/>
        </p:nvGrpSpPr>
        <p:grpSpPr>
          <a:xfrm>
            <a:off x="6624104" y="2096321"/>
            <a:ext cx="1603783" cy="1603783"/>
            <a:chOff x="584200" y="3560884"/>
            <a:chExt cx="659875" cy="659875"/>
          </a:xfrm>
        </p:grpSpPr>
        <p:sp>
          <p:nvSpPr>
            <p:cNvPr id="30" name="Oval 29">
              <a:extLst>
                <a:ext uri="{FF2B5EF4-FFF2-40B4-BE49-F238E27FC236}">
                  <a16:creationId xmlns:a16="http://schemas.microsoft.com/office/drawing/2014/main" id="{79123223-C230-4CB0-872A-EAE158F06E18}"/>
                </a:ext>
              </a:extLst>
            </p:cNvPr>
            <p:cNvSpPr/>
            <p:nvPr/>
          </p:nvSpPr>
          <p:spPr bwMode="auto">
            <a:xfrm>
              <a:off x="584200" y="3560884"/>
              <a:ext cx="659875" cy="659875"/>
            </a:xfrm>
            <a:prstGeom prst="ellipse">
              <a:avLst/>
            </a:prstGeom>
            <a:solidFill>
              <a:schemeClr val="accent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800">
                <a:solidFill>
                  <a:srgbClr val="FFFFFF"/>
                </a:solidFill>
                <a:latin typeface="+mj-lt"/>
                <a:ea typeface="Segoe UI" pitchFamily="34" charset="0"/>
                <a:cs typeface="Segoe UI" pitchFamily="34" charset="0"/>
              </a:endParaRPr>
            </a:p>
          </p:txBody>
        </p:sp>
        <p:sp>
          <p:nvSpPr>
            <p:cNvPr id="31" name="Oval 30">
              <a:extLst>
                <a:ext uri="{FF2B5EF4-FFF2-40B4-BE49-F238E27FC236}">
                  <a16:creationId xmlns:a16="http://schemas.microsoft.com/office/drawing/2014/main" id="{652DFCED-E0BF-494A-898B-B18DABAE9A0F}"/>
                </a:ext>
              </a:extLst>
            </p:cNvPr>
            <p:cNvSpPr/>
            <p:nvPr/>
          </p:nvSpPr>
          <p:spPr bwMode="auto">
            <a:xfrm>
              <a:off x="624585" y="3601269"/>
              <a:ext cx="579104" cy="579104"/>
            </a:xfrm>
            <a:prstGeom prst="ellipse">
              <a:avLst/>
            </a:prstGeom>
            <a:solidFill>
              <a:schemeClr val="tx2"/>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800">
                <a:solidFill>
                  <a:srgbClr val="FFFFFF"/>
                </a:solidFill>
                <a:latin typeface="+mj-lt"/>
                <a:ea typeface="Segoe UI" pitchFamily="34" charset="0"/>
                <a:cs typeface="Segoe UI" pitchFamily="34" charset="0"/>
              </a:endParaRPr>
            </a:p>
          </p:txBody>
        </p:sp>
      </p:grpSp>
      <p:sp>
        <p:nvSpPr>
          <p:cNvPr id="32" name="TextBox 31">
            <a:extLst>
              <a:ext uri="{FF2B5EF4-FFF2-40B4-BE49-F238E27FC236}">
                <a16:creationId xmlns:a16="http://schemas.microsoft.com/office/drawing/2014/main" id="{A49331A3-E2A0-4E39-945E-2648D6ED9D35}"/>
              </a:ext>
            </a:extLst>
          </p:cNvPr>
          <p:cNvSpPr txBox="1"/>
          <p:nvPr/>
        </p:nvSpPr>
        <p:spPr>
          <a:xfrm>
            <a:off x="6624104" y="1656475"/>
            <a:ext cx="1577975" cy="276999"/>
          </a:xfrm>
          <a:prstGeom prst="rect">
            <a:avLst/>
          </a:prstGeom>
          <a:noFill/>
        </p:spPr>
        <p:txBody>
          <a:bodyPr wrap="square" lIns="0" tIns="0" rIns="0" bIns="0" rtlCol="0" anchor="b">
            <a:spAutoFit/>
          </a:bodyPr>
          <a:lstStyle/>
          <a:p>
            <a:pPr algn="ctr"/>
            <a:r>
              <a:rPr lang="en-US" sz="1800">
                <a:solidFill>
                  <a:schemeClr val="accent1"/>
                </a:solidFill>
                <a:latin typeface="+mj-lt"/>
              </a:rPr>
              <a:t>Orleans</a:t>
            </a:r>
          </a:p>
        </p:txBody>
      </p:sp>
      <p:pic>
        <p:nvPicPr>
          <p:cNvPr id="4" name="Graphic 3" descr="Rectangular Prism outline">
            <a:extLst>
              <a:ext uri="{FF2B5EF4-FFF2-40B4-BE49-F238E27FC236}">
                <a16:creationId xmlns:a16="http://schemas.microsoft.com/office/drawing/2014/main" id="{AA6AFD43-0FBE-4AF3-9E98-AB1F227F883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968794" y="2198074"/>
            <a:ext cx="914400" cy="914400"/>
          </a:xfrm>
          <a:prstGeom prst="rect">
            <a:avLst/>
          </a:prstGeom>
        </p:spPr>
      </p:pic>
      <p:grpSp>
        <p:nvGrpSpPr>
          <p:cNvPr id="27" name="Group 26">
            <a:extLst>
              <a:ext uri="{FF2B5EF4-FFF2-40B4-BE49-F238E27FC236}">
                <a16:creationId xmlns:a16="http://schemas.microsoft.com/office/drawing/2014/main" id="{33E8DA9B-98DB-49AD-8097-77F6CE314780}"/>
              </a:ext>
            </a:extLst>
          </p:cNvPr>
          <p:cNvGrpSpPr/>
          <p:nvPr/>
        </p:nvGrpSpPr>
        <p:grpSpPr>
          <a:xfrm>
            <a:off x="6626596" y="4138456"/>
            <a:ext cx="1603783" cy="1603783"/>
            <a:chOff x="584200" y="3560884"/>
            <a:chExt cx="659875" cy="659875"/>
          </a:xfrm>
        </p:grpSpPr>
        <p:sp>
          <p:nvSpPr>
            <p:cNvPr id="28" name="Oval 27">
              <a:extLst>
                <a:ext uri="{FF2B5EF4-FFF2-40B4-BE49-F238E27FC236}">
                  <a16:creationId xmlns:a16="http://schemas.microsoft.com/office/drawing/2014/main" id="{5F6D80C9-7681-4574-BE0E-5F20ED57A185}"/>
                </a:ext>
              </a:extLst>
            </p:cNvPr>
            <p:cNvSpPr/>
            <p:nvPr/>
          </p:nvSpPr>
          <p:spPr bwMode="auto">
            <a:xfrm>
              <a:off x="584200" y="3560884"/>
              <a:ext cx="659875" cy="659875"/>
            </a:xfrm>
            <a:prstGeom prst="ellipse">
              <a:avLst/>
            </a:prstGeom>
            <a:solidFill>
              <a:schemeClr val="accent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800">
                <a:solidFill>
                  <a:srgbClr val="FFFFFF"/>
                </a:solidFill>
                <a:latin typeface="+mj-lt"/>
                <a:ea typeface="Segoe UI" pitchFamily="34" charset="0"/>
                <a:cs typeface="Segoe UI" pitchFamily="34" charset="0"/>
              </a:endParaRPr>
            </a:p>
          </p:txBody>
        </p:sp>
        <p:sp>
          <p:nvSpPr>
            <p:cNvPr id="34" name="Oval 33">
              <a:extLst>
                <a:ext uri="{FF2B5EF4-FFF2-40B4-BE49-F238E27FC236}">
                  <a16:creationId xmlns:a16="http://schemas.microsoft.com/office/drawing/2014/main" id="{6B5F8B48-A09E-4D5E-96AA-7550C67F36A1}"/>
                </a:ext>
              </a:extLst>
            </p:cNvPr>
            <p:cNvSpPr/>
            <p:nvPr/>
          </p:nvSpPr>
          <p:spPr bwMode="auto">
            <a:xfrm>
              <a:off x="624585" y="3601269"/>
              <a:ext cx="579104" cy="579104"/>
            </a:xfrm>
            <a:prstGeom prst="ellipse">
              <a:avLst/>
            </a:prstGeom>
            <a:solidFill>
              <a:schemeClr val="tx2"/>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800">
                <a:solidFill>
                  <a:srgbClr val="FFFFFF"/>
                </a:solidFill>
                <a:latin typeface="+mj-lt"/>
                <a:ea typeface="Segoe UI" pitchFamily="34" charset="0"/>
                <a:cs typeface="Segoe UI" pitchFamily="34" charset="0"/>
              </a:endParaRPr>
            </a:p>
          </p:txBody>
        </p:sp>
      </p:grpSp>
      <p:pic>
        <p:nvPicPr>
          <p:cNvPr id="39" name="Graphic 38" descr="Rectangular Prism outline">
            <a:extLst>
              <a:ext uri="{FF2B5EF4-FFF2-40B4-BE49-F238E27FC236}">
                <a16:creationId xmlns:a16="http://schemas.microsoft.com/office/drawing/2014/main" id="{02245168-4C31-4C8F-A941-5C4B589ADF2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993658" y="4234691"/>
            <a:ext cx="914400" cy="914400"/>
          </a:xfrm>
          <a:prstGeom prst="rect">
            <a:avLst/>
          </a:prstGeom>
        </p:spPr>
      </p:pic>
      <p:cxnSp>
        <p:nvCxnSpPr>
          <p:cNvPr id="59" name="Straight Connector 58" descr="Process arrow">
            <a:extLst>
              <a:ext uri="{FF2B5EF4-FFF2-40B4-BE49-F238E27FC236}">
                <a16:creationId xmlns:a16="http://schemas.microsoft.com/office/drawing/2014/main" id="{2FA77618-D7B2-4EC3-9E52-444872188C9B}"/>
              </a:ext>
            </a:extLst>
          </p:cNvPr>
          <p:cNvCxnSpPr>
            <a:cxnSpLocks/>
            <a:endCxn id="25" idx="2"/>
          </p:cNvCxnSpPr>
          <p:nvPr/>
        </p:nvCxnSpPr>
        <p:spPr>
          <a:xfrm flipV="1">
            <a:off x="2264290" y="3915472"/>
            <a:ext cx="1199252" cy="8068"/>
          </a:xfrm>
          <a:prstGeom prst="line">
            <a:avLst/>
          </a:prstGeom>
          <a:ln w="38100" cap="rnd">
            <a:solidFill>
              <a:schemeClr val="tx2"/>
            </a:solidFill>
            <a:prstDash val="solid"/>
            <a:headEnd type="none" w="med" len="med"/>
            <a:tailEnd type="arrow" w="lg" len="med"/>
          </a:ln>
        </p:spPr>
        <p:style>
          <a:lnRef idx="1">
            <a:schemeClr val="accent1"/>
          </a:lnRef>
          <a:fillRef idx="0">
            <a:schemeClr val="accent1"/>
          </a:fillRef>
          <a:effectRef idx="0">
            <a:schemeClr val="accent1"/>
          </a:effectRef>
          <a:fontRef idx="minor">
            <a:schemeClr val="tx1"/>
          </a:fontRef>
        </p:style>
      </p:cxnSp>
      <p:cxnSp>
        <p:nvCxnSpPr>
          <p:cNvPr id="63" name="Straight Connector 62" descr="Process arrow">
            <a:extLst>
              <a:ext uri="{FF2B5EF4-FFF2-40B4-BE49-F238E27FC236}">
                <a16:creationId xmlns:a16="http://schemas.microsoft.com/office/drawing/2014/main" id="{1510CAF7-77EB-4949-9808-EDBA5DCBF323}"/>
              </a:ext>
            </a:extLst>
          </p:cNvPr>
          <p:cNvCxnSpPr>
            <a:cxnSpLocks/>
          </p:cNvCxnSpPr>
          <p:nvPr/>
        </p:nvCxnSpPr>
        <p:spPr>
          <a:xfrm flipV="1">
            <a:off x="4986751" y="3095580"/>
            <a:ext cx="1668297" cy="493047"/>
          </a:xfrm>
          <a:prstGeom prst="line">
            <a:avLst/>
          </a:prstGeom>
          <a:ln w="38100" cap="rnd">
            <a:solidFill>
              <a:schemeClr val="tx2"/>
            </a:solidFill>
            <a:prstDash val="solid"/>
            <a:headEnd type="none" w="med" len="med"/>
            <a:tailEnd type="arrow" w="lg" len="med"/>
          </a:ln>
        </p:spPr>
        <p:style>
          <a:lnRef idx="1">
            <a:schemeClr val="accent1"/>
          </a:lnRef>
          <a:fillRef idx="0">
            <a:schemeClr val="accent1"/>
          </a:fillRef>
          <a:effectRef idx="0">
            <a:schemeClr val="accent1"/>
          </a:effectRef>
          <a:fontRef idx="minor">
            <a:schemeClr val="tx1"/>
          </a:fontRef>
        </p:style>
      </p:cxnSp>
      <p:cxnSp>
        <p:nvCxnSpPr>
          <p:cNvPr id="64" name="Straight Connector 63" descr="Process arrow">
            <a:extLst>
              <a:ext uri="{FF2B5EF4-FFF2-40B4-BE49-F238E27FC236}">
                <a16:creationId xmlns:a16="http://schemas.microsoft.com/office/drawing/2014/main" id="{0DFF3E00-C9EB-4CC6-AA61-3F2BC0055294}"/>
              </a:ext>
            </a:extLst>
          </p:cNvPr>
          <p:cNvCxnSpPr>
            <a:cxnSpLocks/>
          </p:cNvCxnSpPr>
          <p:nvPr/>
        </p:nvCxnSpPr>
        <p:spPr>
          <a:xfrm>
            <a:off x="8196409" y="3121325"/>
            <a:ext cx="1802686" cy="569623"/>
          </a:xfrm>
          <a:prstGeom prst="line">
            <a:avLst/>
          </a:prstGeom>
          <a:ln w="38100" cap="rnd">
            <a:solidFill>
              <a:schemeClr val="tx2"/>
            </a:solidFill>
            <a:prstDash val="solid"/>
            <a:headEnd type="none" w="med" len="med"/>
            <a:tailEnd type="arrow" w="lg" len="med"/>
          </a:ln>
        </p:spPr>
        <p:style>
          <a:lnRef idx="1">
            <a:schemeClr val="accent1"/>
          </a:lnRef>
          <a:fillRef idx="0">
            <a:schemeClr val="accent1"/>
          </a:fillRef>
          <a:effectRef idx="0">
            <a:schemeClr val="accent1"/>
          </a:effectRef>
          <a:fontRef idx="minor">
            <a:schemeClr val="tx1"/>
          </a:fontRef>
        </p:style>
      </p:cxnSp>
      <p:cxnSp>
        <p:nvCxnSpPr>
          <p:cNvPr id="65" name="Straight Connector 64" descr="Process arrow">
            <a:extLst>
              <a:ext uri="{FF2B5EF4-FFF2-40B4-BE49-F238E27FC236}">
                <a16:creationId xmlns:a16="http://schemas.microsoft.com/office/drawing/2014/main" id="{B563169E-DC12-4BE2-A2AC-9E36F9026C09}"/>
              </a:ext>
            </a:extLst>
          </p:cNvPr>
          <p:cNvCxnSpPr>
            <a:cxnSpLocks/>
          </p:cNvCxnSpPr>
          <p:nvPr/>
        </p:nvCxnSpPr>
        <p:spPr>
          <a:xfrm>
            <a:off x="7412327" y="3715796"/>
            <a:ext cx="2492" cy="438352"/>
          </a:xfrm>
          <a:prstGeom prst="line">
            <a:avLst/>
          </a:prstGeom>
          <a:ln w="38100" cap="rnd">
            <a:solidFill>
              <a:schemeClr val="tx2"/>
            </a:solidFill>
            <a:prstDash val="solid"/>
            <a:headEnd type="none" w="med" len="med"/>
            <a:tailEnd type="arrow" w="lg" len="med"/>
          </a:ln>
        </p:spPr>
        <p:style>
          <a:lnRef idx="1">
            <a:schemeClr val="accent1"/>
          </a:lnRef>
          <a:fillRef idx="0">
            <a:schemeClr val="accent1"/>
          </a:fillRef>
          <a:effectRef idx="0">
            <a:schemeClr val="accent1"/>
          </a:effectRef>
          <a:fontRef idx="minor">
            <a:schemeClr val="tx1"/>
          </a:fontRef>
        </p:style>
      </p:cxnSp>
      <p:sp>
        <p:nvSpPr>
          <p:cNvPr id="75" name="Hexagon 74">
            <a:extLst>
              <a:ext uri="{FF2B5EF4-FFF2-40B4-BE49-F238E27FC236}">
                <a16:creationId xmlns:a16="http://schemas.microsoft.com/office/drawing/2014/main" id="{90F56CCE-281D-444B-9511-8A6DB34CCC12}"/>
              </a:ext>
            </a:extLst>
          </p:cNvPr>
          <p:cNvSpPr/>
          <p:nvPr/>
        </p:nvSpPr>
        <p:spPr bwMode="auto">
          <a:xfrm rot="5400000">
            <a:off x="7278608" y="3173328"/>
            <a:ext cx="289880" cy="260469"/>
          </a:xfrm>
          <a:prstGeom prst="hexagon">
            <a:avLst/>
          </a:prstGeom>
          <a:solidFill>
            <a:schemeClr val="bg1">
              <a:alpha val="45000"/>
            </a:schemeClr>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err="1">
              <a:solidFill>
                <a:srgbClr val="FFFFFF"/>
              </a:solidFill>
              <a:ea typeface="Segoe UI" pitchFamily="34" charset="0"/>
              <a:cs typeface="Segoe UI" pitchFamily="34" charset="0"/>
            </a:endParaRPr>
          </a:p>
        </p:txBody>
      </p:sp>
      <p:sp>
        <p:nvSpPr>
          <p:cNvPr id="83" name="Hexagon 82">
            <a:extLst>
              <a:ext uri="{FF2B5EF4-FFF2-40B4-BE49-F238E27FC236}">
                <a16:creationId xmlns:a16="http://schemas.microsoft.com/office/drawing/2014/main" id="{DF04E004-9949-45A9-BFB3-8384BA0710A8}"/>
              </a:ext>
            </a:extLst>
          </p:cNvPr>
          <p:cNvSpPr/>
          <p:nvPr/>
        </p:nvSpPr>
        <p:spPr bwMode="auto">
          <a:xfrm rot="5400000">
            <a:off x="7299576" y="5200781"/>
            <a:ext cx="289880" cy="260469"/>
          </a:xfrm>
          <a:prstGeom prst="hexagon">
            <a:avLst/>
          </a:prstGeom>
          <a:solidFill>
            <a:schemeClr val="bg1">
              <a:alpha val="45000"/>
            </a:schemeClr>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err="1">
              <a:solidFill>
                <a:srgbClr val="FFFFFF"/>
              </a:solidFill>
              <a:ea typeface="Segoe UI" pitchFamily="34" charset="0"/>
              <a:cs typeface="Segoe UI" pitchFamily="34" charset="0"/>
            </a:endParaRPr>
          </a:p>
        </p:txBody>
      </p:sp>
      <p:sp>
        <p:nvSpPr>
          <p:cNvPr id="88" name="Hexagon 87">
            <a:extLst>
              <a:ext uri="{FF2B5EF4-FFF2-40B4-BE49-F238E27FC236}">
                <a16:creationId xmlns:a16="http://schemas.microsoft.com/office/drawing/2014/main" id="{C3F232EE-DD5E-483C-ADE5-FD235F376022}"/>
              </a:ext>
            </a:extLst>
          </p:cNvPr>
          <p:cNvSpPr/>
          <p:nvPr/>
        </p:nvSpPr>
        <p:spPr bwMode="auto">
          <a:xfrm rot="5400000">
            <a:off x="7614731" y="5116803"/>
            <a:ext cx="289880" cy="260469"/>
          </a:xfrm>
          <a:prstGeom prst="hexagon">
            <a:avLst/>
          </a:prstGeom>
          <a:solidFill>
            <a:schemeClr val="bg1">
              <a:alpha val="45000"/>
            </a:schemeClr>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err="1">
              <a:solidFill>
                <a:srgbClr val="FFFFFF"/>
              </a:solidFill>
              <a:ea typeface="Segoe UI" pitchFamily="34" charset="0"/>
              <a:cs typeface="Segoe UI" pitchFamily="34" charset="0"/>
            </a:endParaRPr>
          </a:p>
        </p:txBody>
      </p:sp>
      <p:sp>
        <p:nvSpPr>
          <p:cNvPr id="89" name="Hexagon 88">
            <a:extLst>
              <a:ext uri="{FF2B5EF4-FFF2-40B4-BE49-F238E27FC236}">
                <a16:creationId xmlns:a16="http://schemas.microsoft.com/office/drawing/2014/main" id="{A2F8CDF8-7B26-497D-AF02-1D36EB9F7CD9}"/>
              </a:ext>
            </a:extLst>
          </p:cNvPr>
          <p:cNvSpPr/>
          <p:nvPr/>
        </p:nvSpPr>
        <p:spPr bwMode="auto">
          <a:xfrm rot="5400000">
            <a:off x="6983260" y="5128888"/>
            <a:ext cx="289880" cy="260469"/>
          </a:xfrm>
          <a:prstGeom prst="hexagon">
            <a:avLst/>
          </a:prstGeom>
          <a:solidFill>
            <a:schemeClr val="bg1">
              <a:alpha val="45000"/>
            </a:schemeClr>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err="1">
              <a:solidFill>
                <a:srgbClr val="FFFFFF"/>
              </a:solidFill>
              <a:ea typeface="Segoe UI" pitchFamily="34" charset="0"/>
              <a:cs typeface="Segoe UI" pitchFamily="34" charset="0"/>
            </a:endParaRPr>
          </a:p>
        </p:txBody>
      </p:sp>
      <p:sp>
        <p:nvSpPr>
          <p:cNvPr id="90" name="Hexagon 89">
            <a:extLst>
              <a:ext uri="{FF2B5EF4-FFF2-40B4-BE49-F238E27FC236}">
                <a16:creationId xmlns:a16="http://schemas.microsoft.com/office/drawing/2014/main" id="{C30FF984-B036-4ED9-9A8E-DF464DEE40D1}"/>
              </a:ext>
            </a:extLst>
          </p:cNvPr>
          <p:cNvSpPr/>
          <p:nvPr/>
        </p:nvSpPr>
        <p:spPr bwMode="auto">
          <a:xfrm rot="5400000">
            <a:off x="7613817" y="3040784"/>
            <a:ext cx="289880" cy="260469"/>
          </a:xfrm>
          <a:prstGeom prst="hexagon">
            <a:avLst/>
          </a:prstGeom>
          <a:solidFill>
            <a:schemeClr val="bg1">
              <a:alpha val="45000"/>
            </a:schemeClr>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err="1">
              <a:solidFill>
                <a:srgbClr val="FFFFFF"/>
              </a:solidFill>
              <a:ea typeface="Segoe UI" pitchFamily="34" charset="0"/>
              <a:cs typeface="Segoe UI" pitchFamily="34" charset="0"/>
            </a:endParaRPr>
          </a:p>
        </p:txBody>
      </p:sp>
      <p:sp>
        <p:nvSpPr>
          <p:cNvPr id="91" name="Hexagon 90">
            <a:extLst>
              <a:ext uri="{FF2B5EF4-FFF2-40B4-BE49-F238E27FC236}">
                <a16:creationId xmlns:a16="http://schemas.microsoft.com/office/drawing/2014/main" id="{1FF7ACE7-988A-4C28-91C7-D9A98BF2A31E}"/>
              </a:ext>
            </a:extLst>
          </p:cNvPr>
          <p:cNvSpPr/>
          <p:nvPr/>
        </p:nvSpPr>
        <p:spPr bwMode="auto">
          <a:xfrm rot="5400000">
            <a:off x="6828396" y="2965346"/>
            <a:ext cx="289880" cy="260469"/>
          </a:xfrm>
          <a:prstGeom prst="hexagon">
            <a:avLst/>
          </a:prstGeom>
          <a:solidFill>
            <a:schemeClr val="bg1">
              <a:alpha val="45000"/>
            </a:schemeClr>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err="1">
              <a:solidFill>
                <a:srgbClr val="FFFFFF"/>
              </a:solidFill>
              <a:ea typeface="Segoe UI" pitchFamily="34" charset="0"/>
              <a:cs typeface="Segoe UI" pitchFamily="34" charset="0"/>
            </a:endParaRPr>
          </a:p>
        </p:txBody>
      </p:sp>
      <p:sp>
        <p:nvSpPr>
          <p:cNvPr id="92" name="Hexagon 91">
            <a:extLst>
              <a:ext uri="{FF2B5EF4-FFF2-40B4-BE49-F238E27FC236}">
                <a16:creationId xmlns:a16="http://schemas.microsoft.com/office/drawing/2014/main" id="{6E7F0083-D805-4FA8-8F67-4CF01A047E0B}"/>
              </a:ext>
            </a:extLst>
          </p:cNvPr>
          <p:cNvSpPr/>
          <p:nvPr/>
        </p:nvSpPr>
        <p:spPr bwMode="auto">
          <a:xfrm rot="5400000">
            <a:off x="7495227" y="5254091"/>
            <a:ext cx="289880" cy="260469"/>
          </a:xfrm>
          <a:prstGeom prst="hexagon">
            <a:avLst/>
          </a:prstGeom>
          <a:solidFill>
            <a:schemeClr val="bg1">
              <a:alpha val="45000"/>
            </a:schemeClr>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err="1">
              <a:solidFill>
                <a:srgbClr val="FFFFFF"/>
              </a:solidFill>
              <a:ea typeface="Segoe UI" pitchFamily="34" charset="0"/>
              <a:cs typeface="Segoe UI" pitchFamily="34" charset="0"/>
            </a:endParaRPr>
          </a:p>
        </p:txBody>
      </p:sp>
      <p:sp>
        <p:nvSpPr>
          <p:cNvPr id="93" name="Hexagon 92">
            <a:extLst>
              <a:ext uri="{FF2B5EF4-FFF2-40B4-BE49-F238E27FC236}">
                <a16:creationId xmlns:a16="http://schemas.microsoft.com/office/drawing/2014/main" id="{455B8744-95C3-4FA8-999F-EAA8FCC369AF}"/>
              </a:ext>
            </a:extLst>
          </p:cNvPr>
          <p:cNvSpPr/>
          <p:nvPr/>
        </p:nvSpPr>
        <p:spPr bwMode="auto">
          <a:xfrm rot="5400000">
            <a:off x="7100145" y="3181175"/>
            <a:ext cx="289880" cy="260469"/>
          </a:xfrm>
          <a:prstGeom prst="hexagon">
            <a:avLst/>
          </a:prstGeom>
          <a:solidFill>
            <a:schemeClr val="bg1">
              <a:alpha val="45000"/>
            </a:schemeClr>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err="1">
              <a:solidFill>
                <a:srgbClr val="FFFFFF"/>
              </a:solidFill>
              <a:ea typeface="Segoe UI" pitchFamily="34" charset="0"/>
              <a:cs typeface="Segoe UI" pitchFamily="34" charset="0"/>
            </a:endParaRPr>
          </a:p>
        </p:txBody>
      </p:sp>
      <p:sp>
        <p:nvSpPr>
          <p:cNvPr id="94" name="Hexagon 93">
            <a:extLst>
              <a:ext uri="{FF2B5EF4-FFF2-40B4-BE49-F238E27FC236}">
                <a16:creationId xmlns:a16="http://schemas.microsoft.com/office/drawing/2014/main" id="{CEADB466-D1DD-4BFC-9435-045764114705}"/>
              </a:ext>
            </a:extLst>
          </p:cNvPr>
          <p:cNvSpPr/>
          <p:nvPr/>
        </p:nvSpPr>
        <p:spPr bwMode="auto">
          <a:xfrm rot="5400000">
            <a:off x="6848717" y="4995360"/>
            <a:ext cx="289880" cy="260469"/>
          </a:xfrm>
          <a:prstGeom prst="hexagon">
            <a:avLst/>
          </a:prstGeom>
          <a:solidFill>
            <a:schemeClr val="bg1">
              <a:alpha val="45000"/>
            </a:schemeClr>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7264819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64"/>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nodeType="clickEffect">
                                  <p:stCondLst>
                                    <p:cond delay="0"/>
                                  </p:stCondLst>
                                  <p:childTnLst>
                                    <p:set>
                                      <p:cBhvr>
                                        <p:cTn id="26" dur="1" fill="hold">
                                          <p:stCondLst>
                                            <p:cond delay="0"/>
                                          </p:stCondLst>
                                        </p:cTn>
                                        <p:tgtEl>
                                          <p:spTgt spid="63"/>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nodeType="clickEffect">
                                  <p:stCondLst>
                                    <p:cond delay="0"/>
                                  </p:stCondLst>
                                  <p:childTnLst>
                                    <p:set>
                                      <p:cBhvr>
                                        <p:cTn id="30" dur="1" fill="hold">
                                          <p:stCondLst>
                                            <p:cond delay="0"/>
                                          </p:stCondLst>
                                        </p:cTn>
                                        <p:tgtEl>
                                          <p:spTgt spid="59"/>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8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88"/>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89"/>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90"/>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91"/>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92"/>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93"/>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94"/>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xit" presetSubtype="0" fill="hold" grpId="1" nodeType="clickEffect">
                                  <p:stCondLst>
                                    <p:cond delay="0"/>
                                  </p:stCondLst>
                                  <p:childTnLst>
                                    <p:set>
                                      <p:cBhvr>
                                        <p:cTn id="78" dur="1" fill="hold">
                                          <p:stCondLst>
                                            <p:cond delay="0"/>
                                          </p:stCondLst>
                                        </p:cTn>
                                        <p:tgtEl>
                                          <p:spTgt spid="75"/>
                                        </p:tgtEl>
                                        <p:attrNameLst>
                                          <p:attrName>style.visibility</p:attrName>
                                        </p:attrNameLst>
                                      </p:cBhvr>
                                      <p:to>
                                        <p:strVal val="hidden"/>
                                      </p:to>
                                    </p:set>
                                  </p:childTnLst>
                                </p:cTn>
                              </p:par>
                              <p:par>
                                <p:cTn id="79" presetID="1" presetClass="exit" presetSubtype="0" fill="hold" grpId="1" nodeType="withEffect">
                                  <p:stCondLst>
                                    <p:cond delay="0"/>
                                  </p:stCondLst>
                                  <p:childTnLst>
                                    <p:set>
                                      <p:cBhvr>
                                        <p:cTn id="80" dur="1" fill="hold">
                                          <p:stCondLst>
                                            <p:cond delay="0"/>
                                          </p:stCondLst>
                                        </p:cTn>
                                        <p:tgtEl>
                                          <p:spTgt spid="83"/>
                                        </p:tgtEl>
                                        <p:attrNameLst>
                                          <p:attrName>style.visibility</p:attrName>
                                        </p:attrNameLst>
                                      </p:cBhvr>
                                      <p:to>
                                        <p:strVal val="hidden"/>
                                      </p:to>
                                    </p:set>
                                  </p:childTnLst>
                                </p:cTn>
                              </p:par>
                              <p:par>
                                <p:cTn id="81" presetID="1" presetClass="exit" presetSubtype="0" fill="hold" grpId="1" nodeType="withEffect">
                                  <p:stCondLst>
                                    <p:cond delay="0"/>
                                  </p:stCondLst>
                                  <p:childTnLst>
                                    <p:set>
                                      <p:cBhvr>
                                        <p:cTn id="82" dur="1" fill="hold">
                                          <p:stCondLst>
                                            <p:cond delay="0"/>
                                          </p:stCondLst>
                                        </p:cTn>
                                        <p:tgtEl>
                                          <p:spTgt spid="88"/>
                                        </p:tgtEl>
                                        <p:attrNameLst>
                                          <p:attrName>style.visibility</p:attrName>
                                        </p:attrNameLst>
                                      </p:cBhvr>
                                      <p:to>
                                        <p:strVal val="hidden"/>
                                      </p:to>
                                    </p:set>
                                  </p:childTnLst>
                                </p:cTn>
                              </p:par>
                              <p:par>
                                <p:cTn id="83" presetID="1" presetClass="exit" presetSubtype="0" fill="hold" grpId="1" nodeType="withEffect">
                                  <p:stCondLst>
                                    <p:cond delay="0"/>
                                  </p:stCondLst>
                                  <p:childTnLst>
                                    <p:set>
                                      <p:cBhvr>
                                        <p:cTn id="84" dur="1" fill="hold">
                                          <p:stCondLst>
                                            <p:cond delay="0"/>
                                          </p:stCondLst>
                                        </p:cTn>
                                        <p:tgtEl>
                                          <p:spTgt spid="89"/>
                                        </p:tgtEl>
                                        <p:attrNameLst>
                                          <p:attrName>style.visibility</p:attrName>
                                        </p:attrNameLst>
                                      </p:cBhvr>
                                      <p:to>
                                        <p:strVal val="hidden"/>
                                      </p:to>
                                    </p:set>
                                  </p:childTnLst>
                                </p:cTn>
                              </p:par>
                              <p:par>
                                <p:cTn id="85" presetID="1" presetClass="exit" presetSubtype="0" fill="hold" grpId="1" nodeType="withEffect">
                                  <p:stCondLst>
                                    <p:cond delay="0"/>
                                  </p:stCondLst>
                                  <p:childTnLst>
                                    <p:set>
                                      <p:cBhvr>
                                        <p:cTn id="86" dur="1" fill="hold">
                                          <p:stCondLst>
                                            <p:cond delay="0"/>
                                          </p:stCondLst>
                                        </p:cTn>
                                        <p:tgtEl>
                                          <p:spTgt spid="90"/>
                                        </p:tgtEl>
                                        <p:attrNameLst>
                                          <p:attrName>style.visibility</p:attrName>
                                        </p:attrNameLst>
                                      </p:cBhvr>
                                      <p:to>
                                        <p:strVal val="hidden"/>
                                      </p:to>
                                    </p:set>
                                  </p:childTnLst>
                                </p:cTn>
                              </p:par>
                              <p:par>
                                <p:cTn id="87" presetID="1" presetClass="exit" presetSubtype="0" fill="hold" grpId="1" nodeType="withEffect">
                                  <p:stCondLst>
                                    <p:cond delay="0"/>
                                  </p:stCondLst>
                                  <p:childTnLst>
                                    <p:set>
                                      <p:cBhvr>
                                        <p:cTn id="88" dur="1" fill="hold">
                                          <p:stCondLst>
                                            <p:cond delay="0"/>
                                          </p:stCondLst>
                                        </p:cTn>
                                        <p:tgtEl>
                                          <p:spTgt spid="91"/>
                                        </p:tgtEl>
                                        <p:attrNameLst>
                                          <p:attrName>style.visibility</p:attrName>
                                        </p:attrNameLst>
                                      </p:cBhvr>
                                      <p:to>
                                        <p:strVal val="hidden"/>
                                      </p:to>
                                    </p:set>
                                  </p:childTnLst>
                                </p:cTn>
                              </p:par>
                              <p:par>
                                <p:cTn id="89" presetID="1" presetClass="exit" presetSubtype="0" fill="hold" grpId="1" nodeType="withEffect">
                                  <p:stCondLst>
                                    <p:cond delay="0"/>
                                  </p:stCondLst>
                                  <p:childTnLst>
                                    <p:set>
                                      <p:cBhvr>
                                        <p:cTn id="90" dur="1" fill="hold">
                                          <p:stCondLst>
                                            <p:cond delay="0"/>
                                          </p:stCondLst>
                                        </p:cTn>
                                        <p:tgtEl>
                                          <p:spTgt spid="92"/>
                                        </p:tgtEl>
                                        <p:attrNameLst>
                                          <p:attrName>style.visibility</p:attrName>
                                        </p:attrNameLst>
                                      </p:cBhvr>
                                      <p:to>
                                        <p:strVal val="hidden"/>
                                      </p:to>
                                    </p:set>
                                  </p:childTnLst>
                                </p:cTn>
                              </p:par>
                              <p:par>
                                <p:cTn id="91" presetID="1" presetClass="exit" presetSubtype="0" fill="hold" grpId="1" nodeType="withEffect">
                                  <p:stCondLst>
                                    <p:cond delay="0"/>
                                  </p:stCondLst>
                                  <p:childTnLst>
                                    <p:set>
                                      <p:cBhvr>
                                        <p:cTn id="92" dur="1" fill="hold">
                                          <p:stCondLst>
                                            <p:cond delay="0"/>
                                          </p:stCondLst>
                                        </p:cTn>
                                        <p:tgtEl>
                                          <p:spTgt spid="93"/>
                                        </p:tgtEl>
                                        <p:attrNameLst>
                                          <p:attrName>style.visibility</p:attrName>
                                        </p:attrNameLst>
                                      </p:cBhvr>
                                      <p:to>
                                        <p:strVal val="hidden"/>
                                      </p:to>
                                    </p:set>
                                  </p:childTnLst>
                                </p:cTn>
                              </p:par>
                              <p:par>
                                <p:cTn id="93" presetID="1" presetClass="exit" presetSubtype="0" fill="hold" grpId="1" nodeType="withEffect">
                                  <p:stCondLst>
                                    <p:cond delay="0"/>
                                  </p:stCondLst>
                                  <p:childTnLst>
                                    <p:set>
                                      <p:cBhvr>
                                        <p:cTn id="94" dur="1" fill="hold">
                                          <p:stCondLst>
                                            <p:cond delay="0"/>
                                          </p:stCondLst>
                                        </p:cTn>
                                        <p:tgtEl>
                                          <p:spTgt spid="9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animBg="1"/>
      <p:bldP spid="75" grpId="1" animBg="1"/>
      <p:bldP spid="83" grpId="0" animBg="1"/>
      <p:bldP spid="83" grpId="1" animBg="1"/>
      <p:bldP spid="88" grpId="0" animBg="1"/>
      <p:bldP spid="88" grpId="1" animBg="1"/>
      <p:bldP spid="89" grpId="0" animBg="1"/>
      <p:bldP spid="89" grpId="1" animBg="1"/>
      <p:bldP spid="90" grpId="0" animBg="1"/>
      <p:bldP spid="90" grpId="1" animBg="1"/>
      <p:bldP spid="91" grpId="0" animBg="1"/>
      <p:bldP spid="91" grpId="1" animBg="1"/>
      <p:bldP spid="92" grpId="0" animBg="1"/>
      <p:bldP spid="92" grpId="1" animBg="1"/>
      <p:bldP spid="93" grpId="0" animBg="1"/>
      <p:bldP spid="93" grpId="1" animBg="1"/>
      <p:bldP spid="94" grpId="0" animBg="1"/>
      <p:bldP spid="94" grpId="1"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Close up of Barley in the wild">
            <a:extLst>
              <a:ext uri="{FF2B5EF4-FFF2-40B4-BE49-F238E27FC236}">
                <a16:creationId xmlns:a16="http://schemas.microsoft.com/office/drawing/2014/main" id="{AE4849CF-3F32-F24B-AD4D-CACF1222928E}"/>
              </a:ext>
            </a:extLst>
          </p:cNvPr>
          <p:cNvPicPr>
            <a:picLocks noGrp="1" noChangeAspect="1"/>
          </p:cNvPicPr>
          <p:nvPr>
            <p:ph type="pic" sz="quarter" idx="10"/>
          </p:nvPr>
        </p:nvPicPr>
        <p:blipFill>
          <a:blip r:embed="rId2"/>
          <a:srcRect l="16505" r="16505"/>
          <a:stretch/>
        </p:blipFill>
        <p:spPr>
          <a:xfrm>
            <a:off x="5299075" y="0"/>
            <a:ext cx="6892925" cy="6858000"/>
          </a:xfrm>
        </p:spPr>
      </p:pic>
      <p:sp>
        <p:nvSpPr>
          <p:cNvPr id="2" name="Title 1">
            <a:extLst>
              <a:ext uri="{FF2B5EF4-FFF2-40B4-BE49-F238E27FC236}">
                <a16:creationId xmlns:a16="http://schemas.microsoft.com/office/drawing/2014/main" id="{2A186735-707E-C64D-A5F2-27814325A5EA}"/>
              </a:ext>
            </a:extLst>
          </p:cNvPr>
          <p:cNvSpPr>
            <a:spLocks noGrp="1"/>
          </p:cNvSpPr>
          <p:nvPr>
            <p:ph type="title" idx="4294967295"/>
          </p:nvPr>
        </p:nvSpPr>
        <p:spPr>
          <a:xfrm>
            <a:off x="584200" y="457200"/>
            <a:ext cx="4416425" cy="553998"/>
          </a:xfrm>
        </p:spPr>
        <p:txBody>
          <a:bodyPr anchor="t"/>
          <a:lstStyle/>
          <a:p>
            <a:pPr algn="ctr"/>
            <a:r>
              <a:rPr lang="en-US"/>
              <a:t>Features of a Grain</a:t>
            </a:r>
          </a:p>
        </p:txBody>
      </p:sp>
      <p:sp>
        <p:nvSpPr>
          <p:cNvPr id="3" name="Text Placeholder 2">
            <a:extLst>
              <a:ext uri="{FF2B5EF4-FFF2-40B4-BE49-F238E27FC236}">
                <a16:creationId xmlns:a16="http://schemas.microsoft.com/office/drawing/2014/main" id="{70BE4ACB-C154-F64C-B4D3-B1F8A97695BF}"/>
              </a:ext>
            </a:extLst>
          </p:cNvPr>
          <p:cNvSpPr>
            <a:spLocks noGrp="1"/>
          </p:cNvSpPr>
          <p:nvPr>
            <p:ph type="body" sz="quarter" idx="11"/>
          </p:nvPr>
        </p:nvSpPr>
        <p:spPr>
          <a:xfrm>
            <a:off x="584200" y="1869181"/>
            <a:ext cx="4316984" cy="3119637"/>
          </a:xfrm>
        </p:spPr>
        <p:txBody>
          <a:bodyPr>
            <a:noAutofit/>
          </a:bodyPr>
          <a:lstStyle/>
          <a:p>
            <a:pPr algn="ctr"/>
            <a:r>
              <a:rPr lang="en-GB" sz="3600"/>
              <a:t>Identity</a:t>
            </a:r>
            <a:br>
              <a:rPr lang="en-GB" sz="3600"/>
            </a:br>
            <a:r>
              <a:rPr lang="en-GB" sz="3600"/>
              <a:t>+</a:t>
            </a:r>
            <a:br>
              <a:rPr lang="en-GB" sz="3600"/>
            </a:br>
            <a:r>
              <a:rPr lang="en-GB" sz="3600"/>
              <a:t>Logic </a:t>
            </a:r>
          </a:p>
          <a:p>
            <a:pPr algn="ctr"/>
            <a:r>
              <a:rPr lang="en-GB" sz="3600"/>
              <a:t>+</a:t>
            </a:r>
          </a:p>
          <a:p>
            <a:pPr algn="ctr"/>
            <a:r>
              <a:rPr lang="en-GB" sz="3600"/>
              <a:t>State</a:t>
            </a:r>
            <a:br>
              <a:rPr lang="en-GB" sz="3600"/>
            </a:br>
            <a:br>
              <a:rPr lang="en-US" sz="3600"/>
            </a:br>
            <a:endParaRPr lang="en-US" sz="3600"/>
          </a:p>
          <a:p>
            <a:pPr marL="342900" indent="-342900">
              <a:buFont typeface="Arial" panose="020B0604020202020204" pitchFamily="34" charset="0"/>
              <a:buChar char="•"/>
            </a:pPr>
            <a:endParaRPr lang="en-US"/>
          </a:p>
        </p:txBody>
      </p:sp>
    </p:spTree>
    <p:extLst>
      <p:ext uri="{BB962C8B-B14F-4D97-AF65-F5344CB8AC3E}">
        <p14:creationId xmlns:p14="http://schemas.microsoft.com/office/powerpoint/2010/main" val="892495735"/>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Sunlit wheat field">
            <a:extLst>
              <a:ext uri="{FF2B5EF4-FFF2-40B4-BE49-F238E27FC236}">
                <a16:creationId xmlns:a16="http://schemas.microsoft.com/office/drawing/2014/main" id="{AE4849CF-3F32-F24B-AD4D-CACF1222928E}"/>
              </a:ext>
            </a:extLst>
          </p:cNvPr>
          <p:cNvPicPr>
            <a:picLocks noGrp="1" noChangeAspect="1"/>
          </p:cNvPicPr>
          <p:nvPr>
            <p:ph type="pic" sz="quarter" idx="10"/>
          </p:nvPr>
        </p:nvPicPr>
        <p:blipFill>
          <a:blip r:embed="rId2"/>
          <a:srcRect l="16505" r="16505"/>
          <a:stretch/>
        </p:blipFill>
        <p:spPr>
          <a:xfrm>
            <a:off x="5299075" y="0"/>
            <a:ext cx="6892925" cy="6858000"/>
          </a:xfrm>
        </p:spPr>
      </p:pic>
      <p:sp>
        <p:nvSpPr>
          <p:cNvPr id="2" name="Title 1">
            <a:extLst>
              <a:ext uri="{FF2B5EF4-FFF2-40B4-BE49-F238E27FC236}">
                <a16:creationId xmlns:a16="http://schemas.microsoft.com/office/drawing/2014/main" id="{2A186735-707E-C64D-A5F2-27814325A5EA}"/>
              </a:ext>
            </a:extLst>
          </p:cNvPr>
          <p:cNvSpPr>
            <a:spLocks noGrp="1"/>
          </p:cNvSpPr>
          <p:nvPr>
            <p:ph type="title" idx="4294967295"/>
          </p:nvPr>
        </p:nvSpPr>
        <p:spPr>
          <a:xfrm>
            <a:off x="584200" y="457200"/>
            <a:ext cx="4416425" cy="553998"/>
          </a:xfrm>
        </p:spPr>
        <p:txBody>
          <a:bodyPr anchor="t"/>
          <a:lstStyle/>
          <a:p>
            <a:r>
              <a:rPr lang="en-US"/>
              <a:t>Programming a Grain</a:t>
            </a:r>
          </a:p>
        </p:txBody>
      </p:sp>
      <p:sp>
        <p:nvSpPr>
          <p:cNvPr id="3" name="Text Placeholder 2">
            <a:extLst>
              <a:ext uri="{FF2B5EF4-FFF2-40B4-BE49-F238E27FC236}">
                <a16:creationId xmlns:a16="http://schemas.microsoft.com/office/drawing/2014/main" id="{70BE4ACB-C154-F64C-B4D3-B1F8A97695BF}"/>
              </a:ext>
            </a:extLst>
          </p:cNvPr>
          <p:cNvSpPr>
            <a:spLocks noGrp="1"/>
          </p:cNvSpPr>
          <p:nvPr>
            <p:ph type="body" sz="quarter" idx="11"/>
          </p:nvPr>
        </p:nvSpPr>
        <p:spPr>
          <a:xfrm>
            <a:off x="584200" y="1869181"/>
            <a:ext cx="4316984" cy="3119637"/>
          </a:xfrm>
        </p:spPr>
        <p:txBody>
          <a:bodyPr>
            <a:noAutofit/>
          </a:bodyPr>
          <a:lstStyle/>
          <a:p>
            <a:pPr marL="342900" indent="-342900">
              <a:buFont typeface="Arial" panose="020B0604020202020204" pitchFamily="34" charset="0"/>
              <a:buChar char="•"/>
            </a:pPr>
            <a:r>
              <a:rPr lang="en-GB"/>
              <a:t>Small, simple programming model</a:t>
            </a:r>
            <a:br>
              <a:rPr lang="en-GB"/>
            </a:br>
            <a:endParaRPr lang="en-GB"/>
          </a:p>
          <a:p>
            <a:pPr marL="342900" indent="-342900">
              <a:buFont typeface="Arial" panose="020B0604020202020204" pitchFamily="34" charset="0"/>
              <a:buChar char="•"/>
            </a:pPr>
            <a:r>
              <a:rPr lang="en-GB"/>
              <a:t>Single threaded</a:t>
            </a:r>
          </a:p>
          <a:p>
            <a:pPr marL="342900" indent="-342900">
              <a:buFont typeface="Arial" panose="020B0604020202020204" pitchFamily="34" charset="0"/>
              <a:buChar char="•"/>
            </a:pPr>
            <a:endParaRPr lang="en-GB"/>
          </a:p>
          <a:p>
            <a:pPr marL="342900" indent="-342900">
              <a:buFont typeface="Arial" panose="020B0604020202020204" pitchFamily="34" charset="0"/>
              <a:buChar char="•"/>
            </a:pPr>
            <a:r>
              <a:rPr lang="en-GB"/>
              <a:t>Async</a:t>
            </a:r>
            <a:br>
              <a:rPr lang="en-US"/>
            </a:br>
            <a:endParaRPr lang="en-US"/>
          </a:p>
          <a:p>
            <a:pPr marL="342900" indent="-342900">
              <a:buFont typeface="Arial" panose="020B0604020202020204" pitchFamily="34" charset="0"/>
              <a:buChar char="•"/>
            </a:pPr>
            <a:endParaRPr lang="en-US"/>
          </a:p>
        </p:txBody>
      </p:sp>
    </p:spTree>
    <p:extLst>
      <p:ext uri="{BB962C8B-B14F-4D97-AF65-F5344CB8AC3E}">
        <p14:creationId xmlns:p14="http://schemas.microsoft.com/office/powerpoint/2010/main" val="14147396"/>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Close-up of wheat growing in a field">
            <a:extLst>
              <a:ext uri="{FF2B5EF4-FFF2-40B4-BE49-F238E27FC236}">
                <a16:creationId xmlns:a16="http://schemas.microsoft.com/office/drawing/2014/main" id="{AE4849CF-3F32-F24B-AD4D-CACF1222928E}"/>
              </a:ext>
            </a:extLst>
          </p:cNvPr>
          <p:cNvPicPr>
            <a:picLocks noGrp="1" noChangeAspect="1"/>
          </p:cNvPicPr>
          <p:nvPr>
            <p:ph type="pic" sz="quarter" idx="10"/>
          </p:nvPr>
        </p:nvPicPr>
        <p:blipFill>
          <a:blip r:embed="rId2"/>
          <a:srcRect l="16505" r="16505"/>
          <a:stretch/>
        </p:blipFill>
        <p:spPr>
          <a:xfrm>
            <a:off x="5299075" y="0"/>
            <a:ext cx="6892925" cy="6858000"/>
          </a:xfrm>
        </p:spPr>
      </p:pic>
      <p:sp>
        <p:nvSpPr>
          <p:cNvPr id="2" name="Title 1">
            <a:extLst>
              <a:ext uri="{FF2B5EF4-FFF2-40B4-BE49-F238E27FC236}">
                <a16:creationId xmlns:a16="http://schemas.microsoft.com/office/drawing/2014/main" id="{2A186735-707E-C64D-A5F2-27814325A5EA}"/>
              </a:ext>
            </a:extLst>
          </p:cNvPr>
          <p:cNvSpPr>
            <a:spLocks noGrp="1"/>
          </p:cNvSpPr>
          <p:nvPr>
            <p:ph type="title" idx="4294967295"/>
          </p:nvPr>
        </p:nvSpPr>
        <p:spPr>
          <a:xfrm>
            <a:off x="584200" y="457200"/>
            <a:ext cx="4416425" cy="553998"/>
          </a:xfrm>
        </p:spPr>
        <p:txBody>
          <a:bodyPr anchor="t"/>
          <a:lstStyle/>
          <a:p>
            <a:r>
              <a:rPr lang="en-US"/>
              <a:t>Programming a Grain</a:t>
            </a:r>
          </a:p>
        </p:txBody>
      </p:sp>
      <p:sp>
        <p:nvSpPr>
          <p:cNvPr id="3" name="Text Placeholder 2">
            <a:extLst>
              <a:ext uri="{FF2B5EF4-FFF2-40B4-BE49-F238E27FC236}">
                <a16:creationId xmlns:a16="http://schemas.microsoft.com/office/drawing/2014/main" id="{70BE4ACB-C154-F64C-B4D3-B1F8A97695BF}"/>
              </a:ext>
            </a:extLst>
          </p:cNvPr>
          <p:cNvSpPr>
            <a:spLocks noGrp="1"/>
          </p:cNvSpPr>
          <p:nvPr>
            <p:ph type="body" sz="quarter" idx="11"/>
          </p:nvPr>
        </p:nvSpPr>
        <p:spPr>
          <a:xfrm>
            <a:off x="584200" y="1869181"/>
            <a:ext cx="4316984" cy="3119637"/>
          </a:xfrm>
        </p:spPr>
        <p:txBody>
          <a:bodyPr>
            <a:noAutofit/>
          </a:bodyPr>
          <a:lstStyle/>
          <a:p>
            <a:pPr marL="342900" indent="-342900">
              <a:buFont typeface="Arial" panose="020B0604020202020204" pitchFamily="34" charset="0"/>
              <a:buChar char="•"/>
            </a:pPr>
            <a:r>
              <a:rPr lang="en-GB"/>
              <a:t>Communication via async message passing</a:t>
            </a:r>
            <a:br>
              <a:rPr lang="en-GB"/>
            </a:br>
            <a:endParaRPr lang="en-GB"/>
          </a:p>
          <a:p>
            <a:pPr marL="342900" indent="-342900">
              <a:buFont typeface="Arial" panose="020B0604020202020204" pitchFamily="34" charset="0"/>
              <a:buChar char="•"/>
            </a:pPr>
            <a:r>
              <a:rPr lang="en-GB"/>
              <a:t>Messages are queued</a:t>
            </a:r>
          </a:p>
          <a:p>
            <a:pPr marL="342900" indent="-342900">
              <a:buFont typeface="Arial" panose="020B0604020202020204" pitchFamily="34" charset="0"/>
              <a:buChar char="•"/>
            </a:pPr>
            <a:endParaRPr lang="en-GB"/>
          </a:p>
          <a:p>
            <a:pPr marL="342900" indent="-342900">
              <a:buFont typeface="Arial" panose="020B0604020202020204" pitchFamily="34" charset="0"/>
              <a:buChar char="•"/>
            </a:pPr>
            <a:r>
              <a:rPr lang="en-GB"/>
              <a:t>No shared state</a:t>
            </a:r>
          </a:p>
          <a:p>
            <a:br>
              <a:rPr lang="en-US"/>
            </a:br>
            <a:endParaRPr lang="en-US"/>
          </a:p>
          <a:p>
            <a:pPr marL="342900" indent="-342900">
              <a:buFont typeface="Arial" panose="020B0604020202020204" pitchFamily="34" charset="0"/>
              <a:buChar char="•"/>
            </a:pPr>
            <a:endParaRPr lang="en-US"/>
          </a:p>
        </p:txBody>
      </p:sp>
    </p:spTree>
    <p:extLst>
      <p:ext uri="{BB962C8B-B14F-4D97-AF65-F5344CB8AC3E}">
        <p14:creationId xmlns:p14="http://schemas.microsoft.com/office/powerpoint/2010/main" val="1358648768"/>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4A4A4A"/>
        </a:solidFill>
        <a:effectLst/>
      </p:bgPr>
    </p:bg>
    <p:spTree>
      <p:nvGrpSpPr>
        <p:cNvPr id="1" name=""/>
        <p:cNvGrpSpPr/>
        <p:nvPr/>
      </p:nvGrpSpPr>
      <p:grpSpPr>
        <a:xfrm>
          <a:off x="0" y="0"/>
          <a:ext cx="0" cy="0"/>
          <a:chOff x="0" y="0"/>
          <a:chExt cx="0" cy="0"/>
        </a:xfrm>
      </p:grpSpPr>
      <p:pic>
        <p:nvPicPr>
          <p:cNvPr id="10" name="Picture 9" descr="Text&#10;&#10;Description automatically generated">
            <a:extLst>
              <a:ext uri="{FF2B5EF4-FFF2-40B4-BE49-F238E27FC236}">
                <a16:creationId xmlns:a16="http://schemas.microsoft.com/office/drawing/2014/main" id="{CA37451F-0320-4624-9005-E8BDA75BCEA7}"/>
              </a:ext>
            </a:extLst>
          </p:cNvPr>
          <p:cNvPicPr>
            <a:picLocks noChangeAspect="1"/>
          </p:cNvPicPr>
          <p:nvPr/>
        </p:nvPicPr>
        <p:blipFill>
          <a:blip r:embed="rId3"/>
          <a:stretch>
            <a:fillRect/>
          </a:stretch>
        </p:blipFill>
        <p:spPr>
          <a:xfrm>
            <a:off x="0" y="574038"/>
            <a:ext cx="12192000" cy="5914706"/>
          </a:xfrm>
          <a:prstGeom prst="rect">
            <a:avLst/>
          </a:prstGeom>
        </p:spPr>
      </p:pic>
    </p:spTree>
    <p:extLst>
      <p:ext uri="{BB962C8B-B14F-4D97-AF65-F5344CB8AC3E}">
        <p14:creationId xmlns:p14="http://schemas.microsoft.com/office/powerpoint/2010/main" val="2985204324"/>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4A4A4A"/>
        </a:solidFill>
        <a:effectLst/>
      </p:bgPr>
    </p:bg>
    <p:spTree>
      <p:nvGrpSpPr>
        <p:cNvPr id="1" name=""/>
        <p:cNvGrpSpPr/>
        <p:nvPr/>
      </p:nvGrpSpPr>
      <p:grpSpPr>
        <a:xfrm>
          <a:off x="0" y="0"/>
          <a:ext cx="0" cy="0"/>
          <a:chOff x="0" y="0"/>
          <a:chExt cx="0" cy="0"/>
        </a:xfrm>
      </p:grpSpPr>
      <p:pic>
        <p:nvPicPr>
          <p:cNvPr id="5" name="Picture 4" descr="A screenshot of a computer&#10;&#10;Description automatically generated with medium confidence">
            <a:extLst>
              <a:ext uri="{FF2B5EF4-FFF2-40B4-BE49-F238E27FC236}">
                <a16:creationId xmlns:a16="http://schemas.microsoft.com/office/drawing/2014/main" id="{C21956D5-897B-4A9F-BD15-7F3354D0AB8A}"/>
              </a:ext>
            </a:extLst>
          </p:cNvPr>
          <p:cNvPicPr>
            <a:picLocks noChangeAspect="1"/>
          </p:cNvPicPr>
          <p:nvPr/>
        </p:nvPicPr>
        <p:blipFill>
          <a:blip r:embed="rId3"/>
          <a:stretch>
            <a:fillRect/>
          </a:stretch>
        </p:blipFill>
        <p:spPr>
          <a:xfrm>
            <a:off x="0" y="55382"/>
            <a:ext cx="12192000" cy="6747236"/>
          </a:xfrm>
          <a:prstGeom prst="rect">
            <a:avLst/>
          </a:prstGeom>
        </p:spPr>
      </p:pic>
    </p:spTree>
    <p:extLst>
      <p:ext uri="{BB962C8B-B14F-4D97-AF65-F5344CB8AC3E}">
        <p14:creationId xmlns:p14="http://schemas.microsoft.com/office/powerpoint/2010/main" val="1124526249"/>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4A4A4A"/>
        </a:solidFill>
        <a:effectLst/>
      </p:bgPr>
    </p:bg>
    <p:spTree>
      <p:nvGrpSpPr>
        <p:cNvPr id="1" name=""/>
        <p:cNvGrpSpPr/>
        <p:nvPr/>
      </p:nvGrpSpPr>
      <p:grpSpPr>
        <a:xfrm>
          <a:off x="0" y="0"/>
          <a:ext cx="0" cy="0"/>
          <a:chOff x="0" y="0"/>
          <a:chExt cx="0" cy="0"/>
        </a:xfrm>
      </p:grpSpPr>
      <p:pic>
        <p:nvPicPr>
          <p:cNvPr id="3" name="Picture 2" descr="Text&#10;&#10;Description automatically generated">
            <a:extLst>
              <a:ext uri="{FF2B5EF4-FFF2-40B4-BE49-F238E27FC236}">
                <a16:creationId xmlns:a16="http://schemas.microsoft.com/office/drawing/2014/main" id="{EAD2F1A0-775F-4EF6-9780-812A8BD5B37E}"/>
              </a:ext>
            </a:extLst>
          </p:cNvPr>
          <p:cNvPicPr>
            <a:picLocks noChangeAspect="1"/>
          </p:cNvPicPr>
          <p:nvPr/>
        </p:nvPicPr>
        <p:blipFill>
          <a:blip r:embed="rId3"/>
          <a:stretch>
            <a:fillRect/>
          </a:stretch>
        </p:blipFill>
        <p:spPr>
          <a:xfrm>
            <a:off x="0" y="375149"/>
            <a:ext cx="12192000" cy="6107701"/>
          </a:xfrm>
          <a:prstGeom prst="rect">
            <a:avLst/>
          </a:prstGeom>
        </p:spPr>
      </p:pic>
    </p:spTree>
    <p:extLst>
      <p:ext uri="{BB962C8B-B14F-4D97-AF65-F5344CB8AC3E}">
        <p14:creationId xmlns:p14="http://schemas.microsoft.com/office/powerpoint/2010/main" val="992391621"/>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AE4849CF-3F32-F24B-AD4D-CACF1222928E}"/>
              </a:ext>
            </a:extLst>
          </p:cNvPr>
          <p:cNvPicPr>
            <a:picLocks noGrp="1" noChangeAspect="1"/>
          </p:cNvPicPr>
          <p:nvPr>
            <p:ph type="pic" sz="quarter" idx="10"/>
          </p:nvPr>
        </p:nvPicPr>
        <p:blipFill>
          <a:blip r:embed="rId2"/>
          <a:srcRect l="22949" r="22949"/>
          <a:stretch/>
        </p:blipFill>
        <p:spPr>
          <a:xfrm>
            <a:off x="5299075" y="0"/>
            <a:ext cx="6892925" cy="6858000"/>
          </a:xfrm>
        </p:spPr>
      </p:pic>
      <p:sp>
        <p:nvSpPr>
          <p:cNvPr id="2" name="Title 1">
            <a:extLst>
              <a:ext uri="{FF2B5EF4-FFF2-40B4-BE49-F238E27FC236}">
                <a16:creationId xmlns:a16="http://schemas.microsoft.com/office/drawing/2014/main" id="{2A186735-707E-C64D-A5F2-27814325A5EA}"/>
              </a:ext>
            </a:extLst>
          </p:cNvPr>
          <p:cNvSpPr>
            <a:spLocks noGrp="1"/>
          </p:cNvSpPr>
          <p:nvPr>
            <p:ph type="title" idx="4294967295"/>
          </p:nvPr>
        </p:nvSpPr>
        <p:spPr>
          <a:xfrm>
            <a:off x="584200" y="457200"/>
            <a:ext cx="4416425" cy="553998"/>
          </a:xfrm>
        </p:spPr>
        <p:txBody>
          <a:bodyPr anchor="t"/>
          <a:lstStyle/>
          <a:p>
            <a:r>
              <a:rPr lang="en-US"/>
              <a:t>Features of a Silo</a:t>
            </a:r>
          </a:p>
        </p:txBody>
      </p:sp>
      <p:sp>
        <p:nvSpPr>
          <p:cNvPr id="3" name="Text Placeholder 2">
            <a:extLst>
              <a:ext uri="{FF2B5EF4-FFF2-40B4-BE49-F238E27FC236}">
                <a16:creationId xmlns:a16="http://schemas.microsoft.com/office/drawing/2014/main" id="{70BE4ACB-C154-F64C-B4D3-B1F8A97695BF}"/>
              </a:ext>
            </a:extLst>
          </p:cNvPr>
          <p:cNvSpPr>
            <a:spLocks noGrp="1"/>
          </p:cNvSpPr>
          <p:nvPr>
            <p:ph type="body" sz="quarter" idx="11"/>
          </p:nvPr>
        </p:nvSpPr>
        <p:spPr>
          <a:xfrm>
            <a:off x="584200" y="1869181"/>
            <a:ext cx="4316984" cy="3119637"/>
          </a:xfrm>
        </p:spPr>
        <p:txBody>
          <a:bodyPr>
            <a:noAutofit/>
          </a:bodyPr>
          <a:lstStyle/>
          <a:p>
            <a:pPr marL="342900" indent="-342900">
              <a:buFont typeface="Arial" panose="020B0604020202020204" pitchFamily="34" charset="0"/>
              <a:buChar char="•"/>
            </a:pPr>
            <a:r>
              <a:rPr lang="en-GB"/>
              <a:t>Hosts grains</a:t>
            </a:r>
            <a:br>
              <a:rPr lang="en-GB"/>
            </a:br>
            <a:endParaRPr lang="en-GB"/>
          </a:p>
          <a:p>
            <a:pPr marL="342900" indent="-342900">
              <a:buFont typeface="Arial" panose="020B0604020202020204" pitchFamily="34" charset="0"/>
              <a:buChar char="•"/>
            </a:pPr>
            <a:r>
              <a:rPr lang="en-GB"/>
              <a:t>Manages grain lifecycle</a:t>
            </a:r>
            <a:br>
              <a:rPr lang="en-GB"/>
            </a:br>
            <a:endParaRPr lang="en-GB"/>
          </a:p>
          <a:p>
            <a:pPr marL="342900" indent="-342900">
              <a:buFont typeface="Arial" panose="020B0604020202020204" pitchFamily="34" charset="0"/>
              <a:buChar char="•"/>
            </a:pPr>
            <a:r>
              <a:rPr lang="en-GB"/>
              <a:t>.NET DLL / Console Application</a:t>
            </a:r>
            <a:br>
              <a:rPr lang="en-GB"/>
            </a:br>
            <a:endParaRPr lang="en-GB"/>
          </a:p>
          <a:p>
            <a:pPr marL="342900" indent="-342900">
              <a:buFont typeface="Arial" panose="020B0604020202020204" pitchFamily="34" charset="0"/>
              <a:buChar char="•"/>
            </a:pPr>
            <a:r>
              <a:rPr lang="en-GB"/>
              <a:t>Designed to work together (clustered)</a:t>
            </a:r>
            <a:br>
              <a:rPr lang="en-US"/>
            </a:br>
            <a:endParaRPr lang="en-US"/>
          </a:p>
          <a:p>
            <a:pPr marL="342900" indent="-342900">
              <a:buFont typeface="Arial" panose="020B0604020202020204" pitchFamily="34" charset="0"/>
              <a:buChar char="•"/>
            </a:pPr>
            <a:endParaRPr lang="en-US"/>
          </a:p>
        </p:txBody>
      </p:sp>
    </p:spTree>
    <p:extLst>
      <p:ext uri="{BB962C8B-B14F-4D97-AF65-F5344CB8AC3E}">
        <p14:creationId xmlns:p14="http://schemas.microsoft.com/office/powerpoint/2010/main" val="2045532631"/>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Digital map with light leak background">
            <a:extLst>
              <a:ext uri="{FF2B5EF4-FFF2-40B4-BE49-F238E27FC236}">
                <a16:creationId xmlns:a16="http://schemas.microsoft.com/office/drawing/2014/main" id="{AE4849CF-3F32-F24B-AD4D-CACF1222928E}"/>
              </a:ext>
            </a:extLst>
          </p:cNvPr>
          <p:cNvPicPr>
            <a:picLocks noGrp="1" noChangeAspect="1"/>
          </p:cNvPicPr>
          <p:nvPr>
            <p:ph type="pic" sz="quarter" idx="10"/>
          </p:nvPr>
        </p:nvPicPr>
        <p:blipFill>
          <a:blip r:embed="rId3"/>
          <a:srcRect l="16462" r="16462"/>
          <a:stretch/>
        </p:blipFill>
        <p:spPr>
          <a:xfrm>
            <a:off x="5299075" y="0"/>
            <a:ext cx="6892925" cy="6858000"/>
          </a:xfrm>
        </p:spPr>
      </p:pic>
      <p:sp>
        <p:nvSpPr>
          <p:cNvPr id="2" name="Title 1">
            <a:extLst>
              <a:ext uri="{FF2B5EF4-FFF2-40B4-BE49-F238E27FC236}">
                <a16:creationId xmlns:a16="http://schemas.microsoft.com/office/drawing/2014/main" id="{2A186735-707E-C64D-A5F2-27814325A5EA}"/>
              </a:ext>
            </a:extLst>
          </p:cNvPr>
          <p:cNvSpPr>
            <a:spLocks noGrp="1"/>
          </p:cNvSpPr>
          <p:nvPr>
            <p:ph type="title" idx="4294967295"/>
          </p:nvPr>
        </p:nvSpPr>
        <p:spPr>
          <a:xfrm>
            <a:off x="584200" y="457200"/>
            <a:ext cx="4416425" cy="553998"/>
          </a:xfrm>
        </p:spPr>
        <p:txBody>
          <a:bodyPr anchor="t"/>
          <a:lstStyle/>
          <a:p>
            <a:r>
              <a:rPr lang="en-US"/>
              <a:t>Programming for IoT</a:t>
            </a:r>
          </a:p>
        </p:txBody>
      </p:sp>
      <p:sp>
        <p:nvSpPr>
          <p:cNvPr id="3" name="Text Placeholder 2">
            <a:extLst>
              <a:ext uri="{FF2B5EF4-FFF2-40B4-BE49-F238E27FC236}">
                <a16:creationId xmlns:a16="http://schemas.microsoft.com/office/drawing/2014/main" id="{70BE4ACB-C154-F64C-B4D3-B1F8A97695BF}"/>
              </a:ext>
            </a:extLst>
          </p:cNvPr>
          <p:cNvSpPr>
            <a:spLocks noGrp="1"/>
          </p:cNvSpPr>
          <p:nvPr>
            <p:ph type="body" sz="quarter" idx="11"/>
          </p:nvPr>
        </p:nvSpPr>
        <p:spPr>
          <a:xfrm>
            <a:off x="584200" y="1436688"/>
            <a:ext cx="4316984" cy="3119637"/>
          </a:xfrm>
        </p:spPr>
        <p:txBody>
          <a:bodyPr>
            <a:noAutofit/>
          </a:bodyPr>
          <a:lstStyle/>
          <a:p>
            <a:pPr marL="342900" indent="-342900">
              <a:buFont typeface="Arial" panose="020B0604020202020204" pitchFamily="34" charset="0"/>
              <a:buChar char="•"/>
            </a:pPr>
            <a:r>
              <a:rPr lang="en-US"/>
              <a:t>Millions of devices</a:t>
            </a:r>
            <a:br>
              <a:rPr lang="en-US"/>
            </a:br>
            <a:endParaRPr lang="en-US"/>
          </a:p>
          <a:p>
            <a:pPr marL="342900" indent="-342900">
              <a:buFont typeface="Arial" panose="020B0604020202020204" pitchFamily="34" charset="0"/>
              <a:buChar char="•"/>
            </a:pPr>
            <a:r>
              <a:rPr lang="en-US"/>
              <a:t>High message throughput</a:t>
            </a:r>
            <a:br>
              <a:rPr lang="en-US"/>
            </a:br>
            <a:endParaRPr lang="en-US"/>
          </a:p>
          <a:p>
            <a:pPr marL="342900" indent="-342900">
              <a:buFont typeface="Arial" panose="020B0604020202020204" pitchFamily="34" charset="0"/>
              <a:buChar char="•"/>
            </a:pPr>
            <a:r>
              <a:rPr lang="en-US"/>
              <a:t>React rapidly to events</a:t>
            </a:r>
            <a:br>
              <a:rPr lang="en-US"/>
            </a:br>
            <a:endParaRPr lang="en-US"/>
          </a:p>
          <a:p>
            <a:pPr marL="342900" indent="-342900">
              <a:buFont typeface="Arial" panose="020B0604020202020204" pitchFamily="34" charset="0"/>
              <a:buChar char="•"/>
            </a:pPr>
            <a:r>
              <a:rPr lang="en-US"/>
              <a:t>Devices interoperate</a:t>
            </a:r>
          </a:p>
        </p:txBody>
      </p:sp>
    </p:spTree>
    <p:extLst>
      <p:ext uri="{BB962C8B-B14F-4D97-AF65-F5344CB8AC3E}">
        <p14:creationId xmlns:p14="http://schemas.microsoft.com/office/powerpoint/2010/main" val="777935515"/>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Computer script on a screen">
            <a:extLst>
              <a:ext uri="{FF2B5EF4-FFF2-40B4-BE49-F238E27FC236}">
                <a16:creationId xmlns:a16="http://schemas.microsoft.com/office/drawing/2014/main" id="{AE4849CF-3F32-F24B-AD4D-CACF1222928E}"/>
              </a:ext>
            </a:extLst>
          </p:cNvPr>
          <p:cNvPicPr>
            <a:picLocks noGrp="1" noChangeAspect="1"/>
          </p:cNvPicPr>
          <p:nvPr>
            <p:ph type="pic" sz="quarter" idx="10"/>
          </p:nvPr>
        </p:nvPicPr>
        <p:blipFill>
          <a:blip r:embed="rId2"/>
          <a:srcRect l="16505" r="16505"/>
          <a:stretch/>
        </p:blipFill>
        <p:spPr>
          <a:xfrm>
            <a:off x="5299075" y="0"/>
            <a:ext cx="6892925" cy="6858000"/>
          </a:xfrm>
        </p:spPr>
      </p:pic>
      <p:sp>
        <p:nvSpPr>
          <p:cNvPr id="2" name="Title 1">
            <a:extLst>
              <a:ext uri="{FF2B5EF4-FFF2-40B4-BE49-F238E27FC236}">
                <a16:creationId xmlns:a16="http://schemas.microsoft.com/office/drawing/2014/main" id="{2A186735-707E-C64D-A5F2-27814325A5EA}"/>
              </a:ext>
            </a:extLst>
          </p:cNvPr>
          <p:cNvSpPr>
            <a:spLocks noGrp="1"/>
          </p:cNvSpPr>
          <p:nvPr>
            <p:ph type="title" idx="4294967295"/>
          </p:nvPr>
        </p:nvSpPr>
        <p:spPr>
          <a:xfrm>
            <a:off x="584200" y="457200"/>
            <a:ext cx="4416425" cy="1107996"/>
          </a:xfrm>
        </p:spPr>
        <p:txBody>
          <a:bodyPr anchor="t"/>
          <a:lstStyle/>
          <a:p>
            <a:r>
              <a:rPr lang="en-US"/>
              <a:t>Programming in Orleans</a:t>
            </a:r>
          </a:p>
        </p:txBody>
      </p:sp>
      <p:sp>
        <p:nvSpPr>
          <p:cNvPr id="3" name="Text Placeholder 2">
            <a:extLst>
              <a:ext uri="{FF2B5EF4-FFF2-40B4-BE49-F238E27FC236}">
                <a16:creationId xmlns:a16="http://schemas.microsoft.com/office/drawing/2014/main" id="{70BE4ACB-C154-F64C-B4D3-B1F8A97695BF}"/>
              </a:ext>
            </a:extLst>
          </p:cNvPr>
          <p:cNvSpPr>
            <a:spLocks noGrp="1"/>
          </p:cNvSpPr>
          <p:nvPr>
            <p:ph type="body" sz="quarter" idx="11"/>
          </p:nvPr>
        </p:nvSpPr>
        <p:spPr>
          <a:xfrm>
            <a:off x="584200" y="1869181"/>
            <a:ext cx="4316984" cy="3119637"/>
          </a:xfrm>
        </p:spPr>
        <p:txBody>
          <a:bodyPr>
            <a:noAutofit/>
          </a:bodyPr>
          <a:lstStyle/>
          <a:p>
            <a:pPr marL="342900" indent="-342900">
              <a:buFont typeface="Arial" panose="020B0604020202020204" pitchFamily="34" charset="0"/>
              <a:buChar char="•"/>
            </a:pPr>
            <a:r>
              <a:rPr lang="en-GB"/>
              <a:t>Simplified concurrency</a:t>
            </a:r>
          </a:p>
          <a:p>
            <a:pPr marL="342900" indent="-342900">
              <a:buFont typeface="Arial" panose="020B0604020202020204" pitchFamily="34" charset="0"/>
              <a:buChar char="•"/>
            </a:pPr>
            <a:endParaRPr lang="en-GB"/>
          </a:p>
          <a:p>
            <a:pPr marL="342900" indent="-342900">
              <a:buFont typeface="Arial" panose="020B0604020202020204" pitchFamily="34" charset="0"/>
              <a:buChar char="•"/>
            </a:pPr>
            <a:r>
              <a:rPr lang="en-GB"/>
              <a:t>Maintaining state in memory drives low latency</a:t>
            </a:r>
            <a:br>
              <a:rPr lang="en-GB"/>
            </a:br>
            <a:endParaRPr lang="en-GB"/>
          </a:p>
          <a:p>
            <a:pPr marL="342900" indent="-342900">
              <a:buFont typeface="Arial" panose="020B0604020202020204" pitchFamily="34" charset="0"/>
              <a:buChar char="•"/>
            </a:pPr>
            <a:r>
              <a:rPr lang="en-GB"/>
              <a:t>Scalable, fault tolerant and built for the cloud </a:t>
            </a:r>
            <a:br>
              <a:rPr lang="en-US"/>
            </a:br>
            <a:endParaRPr lang="en-US"/>
          </a:p>
          <a:p>
            <a:pPr marL="342900" indent="-342900">
              <a:buFont typeface="Arial" panose="020B0604020202020204" pitchFamily="34" charset="0"/>
              <a:buChar char="•"/>
            </a:pPr>
            <a:endParaRPr lang="en-US"/>
          </a:p>
        </p:txBody>
      </p:sp>
    </p:spTree>
    <p:extLst>
      <p:ext uri="{BB962C8B-B14F-4D97-AF65-F5344CB8AC3E}">
        <p14:creationId xmlns:p14="http://schemas.microsoft.com/office/powerpoint/2010/main" val="212834234"/>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DA049F7-9E81-4A9A-9D2D-6E5AB51C2BF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91222" y="1962576"/>
            <a:ext cx="2101891" cy="1747197"/>
          </a:xfrm>
          <a:prstGeom prst="rect">
            <a:avLst/>
          </a:prstGeom>
        </p:spPr>
      </p:pic>
      <p:pic>
        <p:nvPicPr>
          <p:cNvPr id="4" name="Picture 3">
            <a:extLst>
              <a:ext uri="{FF2B5EF4-FFF2-40B4-BE49-F238E27FC236}">
                <a16:creationId xmlns:a16="http://schemas.microsoft.com/office/drawing/2014/main" id="{1B854E6B-F7CC-492F-BA75-56A1619F12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30536" y="1816263"/>
            <a:ext cx="2039821" cy="2039821"/>
          </a:xfrm>
          <a:prstGeom prst="rect">
            <a:avLst/>
          </a:prstGeom>
        </p:spPr>
      </p:pic>
      <p:sp>
        <p:nvSpPr>
          <p:cNvPr id="2" name="TextBox 1">
            <a:extLst>
              <a:ext uri="{FF2B5EF4-FFF2-40B4-BE49-F238E27FC236}">
                <a16:creationId xmlns:a16="http://schemas.microsoft.com/office/drawing/2014/main" id="{BCF579CF-D29D-4B16-90DC-3461211682EE}"/>
              </a:ext>
            </a:extLst>
          </p:cNvPr>
          <p:cNvSpPr txBox="1"/>
          <p:nvPr/>
        </p:nvSpPr>
        <p:spPr>
          <a:xfrm>
            <a:off x="3396600" y="4576233"/>
            <a:ext cx="5105500" cy="430887"/>
          </a:xfrm>
          <a:prstGeom prst="rect">
            <a:avLst/>
          </a:prstGeom>
          <a:noFill/>
        </p:spPr>
        <p:txBody>
          <a:bodyPr wrap="none" lIns="0" tIns="0" rIns="0" bIns="0" rtlCol="0">
            <a:spAutoFit/>
          </a:bodyPr>
          <a:lstStyle/>
          <a:p>
            <a:pPr rtl="0"/>
            <a:r>
              <a:rPr lang="en-GB" sz="2800" b="0" i="0" u="none" strike="noStrike" kern="1200" baseline="0">
                <a:solidFill>
                  <a:srgbClr val="595959"/>
                </a:solidFill>
                <a:latin typeface="Calibri" panose="020F0502020204030204" pitchFamily="34" charset="0"/>
              </a:rPr>
              <a:t>https://github.com/dotnet/orleans</a:t>
            </a:r>
          </a:p>
        </p:txBody>
      </p:sp>
    </p:spTree>
    <p:extLst>
      <p:ext uri="{BB962C8B-B14F-4D97-AF65-F5344CB8AC3E}">
        <p14:creationId xmlns:p14="http://schemas.microsoft.com/office/powerpoint/2010/main" val="1998312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8CDB890-0CE9-1A42-BB37-B770185B8841}"/>
              </a:ext>
            </a:extLst>
          </p:cNvPr>
          <p:cNvSpPr>
            <a:spLocks noGrp="1"/>
          </p:cNvSpPr>
          <p:nvPr>
            <p:ph type="body" sz="quarter" idx="10"/>
          </p:nvPr>
        </p:nvSpPr>
        <p:spPr/>
        <p:txBody>
          <a:bodyPr/>
          <a:lstStyle/>
          <a:p>
            <a:r>
              <a:rPr lang="en-US"/>
              <a:t>Demo</a:t>
            </a:r>
          </a:p>
        </p:txBody>
      </p:sp>
    </p:spTree>
    <p:extLst>
      <p:ext uri="{BB962C8B-B14F-4D97-AF65-F5344CB8AC3E}">
        <p14:creationId xmlns:p14="http://schemas.microsoft.com/office/powerpoint/2010/main" val="2452789509"/>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A03A58-8F02-754C-AD45-8136295694EC}"/>
              </a:ext>
            </a:extLst>
          </p:cNvPr>
          <p:cNvSpPr>
            <a:spLocks noGrp="1"/>
          </p:cNvSpPr>
          <p:nvPr>
            <p:ph type="title"/>
          </p:nvPr>
        </p:nvSpPr>
        <p:spPr/>
        <p:txBody>
          <a:bodyPr/>
          <a:lstStyle/>
          <a:p>
            <a:r>
              <a:rPr lang="en-US"/>
              <a:t>Scalability</a:t>
            </a:r>
          </a:p>
        </p:txBody>
      </p:sp>
      <p:pic>
        <p:nvPicPr>
          <p:cNvPr id="5" name="Picture 4">
            <a:extLst>
              <a:ext uri="{FF2B5EF4-FFF2-40B4-BE49-F238E27FC236}">
                <a16:creationId xmlns:a16="http://schemas.microsoft.com/office/drawing/2014/main" id="{9B6B8F3A-F519-4519-B86C-F491DF971144}"/>
              </a:ext>
            </a:extLst>
          </p:cNvPr>
          <p:cNvPicPr>
            <a:picLocks noChangeAspect="1"/>
          </p:cNvPicPr>
          <p:nvPr/>
        </p:nvPicPr>
        <p:blipFill>
          <a:blip r:embed="rId2"/>
          <a:stretch>
            <a:fillRect/>
          </a:stretch>
        </p:blipFill>
        <p:spPr>
          <a:xfrm>
            <a:off x="3543233" y="1808548"/>
            <a:ext cx="5105533" cy="3955172"/>
          </a:xfrm>
          <a:prstGeom prst="rect">
            <a:avLst/>
          </a:prstGeom>
        </p:spPr>
      </p:pic>
    </p:spTree>
    <p:extLst>
      <p:ext uri="{BB962C8B-B14F-4D97-AF65-F5344CB8AC3E}">
        <p14:creationId xmlns:p14="http://schemas.microsoft.com/office/powerpoint/2010/main" val="2891291245"/>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Computer script on a screen">
            <a:extLst>
              <a:ext uri="{FF2B5EF4-FFF2-40B4-BE49-F238E27FC236}">
                <a16:creationId xmlns:a16="http://schemas.microsoft.com/office/drawing/2014/main" id="{AE4849CF-3F32-F24B-AD4D-CACF1222928E}"/>
              </a:ext>
            </a:extLst>
          </p:cNvPr>
          <p:cNvPicPr>
            <a:picLocks noGrp="1" noChangeAspect="1"/>
          </p:cNvPicPr>
          <p:nvPr>
            <p:ph type="pic" sz="quarter" idx="10"/>
          </p:nvPr>
        </p:nvPicPr>
        <p:blipFill>
          <a:blip r:embed="rId2"/>
          <a:srcRect l="16505" r="16505"/>
          <a:stretch/>
        </p:blipFill>
        <p:spPr>
          <a:xfrm>
            <a:off x="5299075" y="0"/>
            <a:ext cx="6892925" cy="6858000"/>
          </a:xfrm>
        </p:spPr>
      </p:pic>
      <p:sp>
        <p:nvSpPr>
          <p:cNvPr id="2" name="Title 1">
            <a:extLst>
              <a:ext uri="{FF2B5EF4-FFF2-40B4-BE49-F238E27FC236}">
                <a16:creationId xmlns:a16="http://schemas.microsoft.com/office/drawing/2014/main" id="{2A186735-707E-C64D-A5F2-27814325A5EA}"/>
              </a:ext>
            </a:extLst>
          </p:cNvPr>
          <p:cNvSpPr>
            <a:spLocks noGrp="1"/>
          </p:cNvSpPr>
          <p:nvPr>
            <p:ph type="title" idx="4294967295"/>
          </p:nvPr>
        </p:nvSpPr>
        <p:spPr>
          <a:xfrm>
            <a:off x="584200" y="457200"/>
            <a:ext cx="4416425" cy="553998"/>
          </a:xfrm>
        </p:spPr>
        <p:txBody>
          <a:bodyPr anchor="t"/>
          <a:lstStyle/>
          <a:p>
            <a:r>
              <a:rPr lang="en-US"/>
              <a:t>Advanced Concepts</a:t>
            </a:r>
          </a:p>
        </p:txBody>
      </p:sp>
      <p:sp>
        <p:nvSpPr>
          <p:cNvPr id="3" name="Text Placeholder 2">
            <a:extLst>
              <a:ext uri="{FF2B5EF4-FFF2-40B4-BE49-F238E27FC236}">
                <a16:creationId xmlns:a16="http://schemas.microsoft.com/office/drawing/2014/main" id="{70BE4ACB-C154-F64C-B4D3-B1F8A97695BF}"/>
              </a:ext>
            </a:extLst>
          </p:cNvPr>
          <p:cNvSpPr>
            <a:spLocks noGrp="1"/>
          </p:cNvSpPr>
          <p:nvPr>
            <p:ph type="body" sz="quarter" idx="11"/>
          </p:nvPr>
        </p:nvSpPr>
        <p:spPr>
          <a:xfrm>
            <a:off x="584200" y="1636095"/>
            <a:ext cx="4316984" cy="4943159"/>
          </a:xfrm>
        </p:spPr>
        <p:txBody>
          <a:bodyPr>
            <a:noAutofit/>
          </a:bodyPr>
          <a:lstStyle/>
          <a:p>
            <a:pPr marL="342900" indent="-342900">
              <a:buFont typeface="Arial" panose="020B0604020202020204" pitchFamily="34" charset="0"/>
              <a:buChar char="•"/>
            </a:pPr>
            <a:r>
              <a:rPr lang="en-GB"/>
              <a:t>Timers and Reminders</a:t>
            </a:r>
            <a:br>
              <a:rPr lang="en-GB"/>
            </a:br>
            <a:endParaRPr lang="en-GB"/>
          </a:p>
          <a:p>
            <a:pPr marL="342900" indent="-342900">
              <a:buFont typeface="Arial" panose="020B0604020202020204" pitchFamily="34" charset="0"/>
              <a:buChar char="•"/>
            </a:pPr>
            <a:r>
              <a:rPr lang="en-GB"/>
              <a:t>Persistence</a:t>
            </a:r>
            <a:br>
              <a:rPr lang="en-GB"/>
            </a:br>
            <a:endParaRPr lang="en-GB"/>
          </a:p>
          <a:p>
            <a:pPr marL="342900" indent="-342900">
              <a:buFont typeface="Arial" panose="020B0604020202020204" pitchFamily="34" charset="0"/>
              <a:buChar char="•"/>
            </a:pPr>
            <a:r>
              <a:rPr lang="en-GB"/>
              <a:t>Streams</a:t>
            </a:r>
            <a:br>
              <a:rPr lang="en-GB"/>
            </a:br>
            <a:endParaRPr lang="en-GB"/>
          </a:p>
          <a:p>
            <a:pPr marL="342900" indent="-342900">
              <a:buFont typeface="Arial" panose="020B0604020202020204" pitchFamily="34" charset="0"/>
              <a:buChar char="•"/>
            </a:pPr>
            <a:r>
              <a:rPr lang="en-GB"/>
              <a:t>Heterogeneous Silos</a:t>
            </a:r>
            <a:br>
              <a:rPr lang="en-GB"/>
            </a:br>
            <a:endParaRPr lang="en-GB"/>
          </a:p>
          <a:p>
            <a:pPr marL="342900" indent="-342900">
              <a:buFont typeface="Arial" panose="020B0604020202020204" pitchFamily="34" charset="0"/>
              <a:buChar char="•"/>
            </a:pPr>
            <a:r>
              <a:rPr lang="en-GB"/>
              <a:t>Event Sourcing</a:t>
            </a:r>
            <a:br>
              <a:rPr lang="en-GB"/>
            </a:br>
            <a:endParaRPr lang="en-GB"/>
          </a:p>
          <a:p>
            <a:pPr marL="342900" indent="-342900">
              <a:buFont typeface="Arial" panose="020B0604020202020204" pitchFamily="34" charset="0"/>
              <a:buChar char="•"/>
            </a:pPr>
            <a:r>
              <a:rPr lang="en-US"/>
              <a:t>Transactions</a:t>
            </a:r>
          </a:p>
        </p:txBody>
      </p:sp>
    </p:spTree>
    <p:extLst>
      <p:ext uri="{BB962C8B-B14F-4D97-AF65-F5344CB8AC3E}">
        <p14:creationId xmlns:p14="http://schemas.microsoft.com/office/powerpoint/2010/main" val="1419886270"/>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Graphical user interface, application, Teams&#10;&#10;Description automatically generated">
            <a:extLst>
              <a:ext uri="{FF2B5EF4-FFF2-40B4-BE49-F238E27FC236}">
                <a16:creationId xmlns:a16="http://schemas.microsoft.com/office/drawing/2014/main" id="{8E42778C-1AE1-4547-A87F-CBDF2BA7A052}"/>
              </a:ext>
            </a:extLst>
          </p:cNvPr>
          <p:cNvPicPr>
            <a:picLocks noChangeAspect="1"/>
          </p:cNvPicPr>
          <p:nvPr/>
        </p:nvPicPr>
        <p:blipFill>
          <a:blip r:embed="rId2"/>
          <a:stretch>
            <a:fillRect/>
          </a:stretch>
        </p:blipFill>
        <p:spPr>
          <a:xfrm>
            <a:off x="2466880" y="423626"/>
            <a:ext cx="7258239" cy="5812074"/>
          </a:xfrm>
          <a:prstGeom prst="rect">
            <a:avLst/>
          </a:prstGeom>
        </p:spPr>
      </p:pic>
    </p:spTree>
    <p:extLst>
      <p:ext uri="{BB962C8B-B14F-4D97-AF65-F5344CB8AC3E}">
        <p14:creationId xmlns:p14="http://schemas.microsoft.com/office/powerpoint/2010/main" val="39942377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People working in an office">
            <a:extLst>
              <a:ext uri="{FF2B5EF4-FFF2-40B4-BE49-F238E27FC236}">
                <a16:creationId xmlns:a16="http://schemas.microsoft.com/office/drawing/2014/main" id="{370446CD-7A44-8D47-A60F-38F3B4C75DC8}"/>
              </a:ext>
            </a:extLst>
          </p:cNvPr>
          <p:cNvPicPr>
            <a:picLocks noGrp="1" noChangeAspect="1"/>
          </p:cNvPicPr>
          <p:nvPr>
            <p:ph type="pic" sz="quarter" idx="19"/>
          </p:nvPr>
        </p:nvPicPr>
        <p:blipFill>
          <a:blip r:embed="rId4"/>
          <a:srcRect l="28827" r="28827"/>
          <a:stretch/>
        </p:blipFill>
        <p:spPr>
          <a:xfrm>
            <a:off x="7835900" y="0"/>
            <a:ext cx="4356100" cy="6858000"/>
          </a:xfrm>
        </p:spPr>
      </p:pic>
      <p:sp>
        <p:nvSpPr>
          <p:cNvPr id="5" name="Title 4">
            <a:extLst>
              <a:ext uri="{FF2B5EF4-FFF2-40B4-BE49-F238E27FC236}">
                <a16:creationId xmlns:a16="http://schemas.microsoft.com/office/drawing/2014/main" id="{2ABC4800-8A1D-714F-83C1-446750CC8F54}"/>
              </a:ext>
            </a:extLst>
          </p:cNvPr>
          <p:cNvSpPr>
            <a:spLocks noGrp="1"/>
          </p:cNvSpPr>
          <p:nvPr>
            <p:ph type="title"/>
          </p:nvPr>
        </p:nvSpPr>
        <p:spPr>
          <a:xfrm>
            <a:off x="882628" y="763332"/>
            <a:ext cx="6372225" cy="4985980"/>
          </a:xfrm>
        </p:spPr>
        <p:txBody>
          <a:bodyPr/>
          <a:lstStyle/>
          <a:p>
            <a:r>
              <a:rPr lang="en-GB"/>
              <a:t>Orleans makes programming a cluster of machines feel like a single computer</a:t>
            </a:r>
            <a:br>
              <a:rPr lang="en-GB"/>
            </a:br>
            <a:br>
              <a:rPr lang="en-GB"/>
            </a:br>
            <a:r>
              <a:rPr lang="en-GB"/>
              <a:t>It’s great for systems requiring high availability, high throughput, low latency or concurrency</a:t>
            </a:r>
            <a:br>
              <a:rPr lang="en-GB"/>
            </a:br>
            <a:endParaRPr lang="en-US"/>
          </a:p>
        </p:txBody>
      </p:sp>
    </p:spTree>
    <p:extLst>
      <p:ext uri="{BB962C8B-B14F-4D97-AF65-F5344CB8AC3E}">
        <p14:creationId xmlns:p14="http://schemas.microsoft.com/office/powerpoint/2010/main" val="754550846"/>
      </p:ext>
    </p:extLst>
  </p:cSld>
  <p:clrMapOvr>
    <a:masterClrMapping/>
  </p:clrMapOvr>
  <p:transition>
    <p:fade/>
  </p:transition>
  <p:extLst>
    <p:ext uri="{6950BFC3-D8DA-4A85-94F7-54DA5524770B}">
      <p188:commentRel xmlns:p188="http://schemas.microsoft.com/office/powerpoint/2018/8/main" r:id="rId3"/>
    </p:ext>
  </p:extLs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unset over low lying hills with a field in the foreground.">
            <a:extLst>
              <a:ext uri="{FF2B5EF4-FFF2-40B4-BE49-F238E27FC236}">
                <a16:creationId xmlns:a16="http://schemas.microsoft.com/office/drawing/2014/main" id="{450FBF2A-33F5-5940-8634-26E039373A7C}"/>
              </a:ext>
            </a:extLst>
          </p:cNvPr>
          <p:cNvPicPr>
            <a:picLocks noChangeAspect="1"/>
          </p:cNvPicPr>
          <p:nvPr/>
        </p:nvPicPr>
        <p:blipFill rotWithShape="1">
          <a:blip r:embed="rId3"/>
          <a:srcRect b="15741"/>
          <a:stretch/>
        </p:blipFill>
        <p:spPr>
          <a:xfrm>
            <a:off x="0" y="-1"/>
            <a:ext cx="12193571" cy="6858000"/>
          </a:xfrm>
          <a:prstGeom prst="rect">
            <a:avLst/>
          </a:prstGeom>
        </p:spPr>
      </p:pic>
      <p:sp>
        <p:nvSpPr>
          <p:cNvPr id="4" name="Title 3"/>
          <p:cNvSpPr>
            <a:spLocks noGrp="1"/>
          </p:cNvSpPr>
          <p:nvPr>
            <p:ph type="title"/>
          </p:nvPr>
        </p:nvSpPr>
        <p:spPr/>
        <p:txBody>
          <a:bodyPr/>
          <a:lstStyle/>
          <a:p>
            <a:r>
              <a:rPr lang="en-US"/>
              <a:t>Thank you</a:t>
            </a:r>
          </a:p>
        </p:txBody>
      </p:sp>
      <p:pic>
        <p:nvPicPr>
          <p:cNvPr id="9" name="MS logo white - EMF" descr="Microsoft logo white text version">
            <a:extLst>
              <a:ext uri="{FF2B5EF4-FFF2-40B4-BE49-F238E27FC236}">
                <a16:creationId xmlns:a16="http://schemas.microsoft.com/office/drawing/2014/main" id="{2D6D2EED-E1D0-E645-A601-6B33303FB49D}"/>
              </a:ext>
            </a:extLst>
          </p:cNvPr>
          <p:cNvPicPr>
            <a:picLocks noChangeAspect="1"/>
          </p:cNvPicPr>
          <p:nvPr/>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94854287"/>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AE4849CF-3F32-F24B-AD4D-CACF1222928E}"/>
              </a:ext>
            </a:extLst>
          </p:cNvPr>
          <p:cNvPicPr>
            <a:picLocks noGrp="1" noChangeAspect="1"/>
          </p:cNvPicPr>
          <p:nvPr>
            <p:ph type="pic" sz="quarter" idx="10"/>
          </p:nvPr>
        </p:nvPicPr>
        <p:blipFill>
          <a:blip r:embed="rId3"/>
          <a:srcRect l="16497" r="16497"/>
          <a:stretch/>
        </p:blipFill>
        <p:spPr>
          <a:xfrm>
            <a:off x="5299075" y="0"/>
            <a:ext cx="6892925" cy="6858000"/>
          </a:xfrm>
        </p:spPr>
      </p:pic>
      <p:sp>
        <p:nvSpPr>
          <p:cNvPr id="2" name="Title 1">
            <a:extLst>
              <a:ext uri="{FF2B5EF4-FFF2-40B4-BE49-F238E27FC236}">
                <a16:creationId xmlns:a16="http://schemas.microsoft.com/office/drawing/2014/main" id="{2A186735-707E-C64D-A5F2-27814325A5EA}"/>
              </a:ext>
            </a:extLst>
          </p:cNvPr>
          <p:cNvSpPr>
            <a:spLocks noGrp="1"/>
          </p:cNvSpPr>
          <p:nvPr>
            <p:ph type="title" idx="4294967295"/>
          </p:nvPr>
        </p:nvSpPr>
        <p:spPr>
          <a:xfrm>
            <a:off x="584200" y="457200"/>
            <a:ext cx="4416425" cy="1107996"/>
          </a:xfrm>
        </p:spPr>
        <p:txBody>
          <a:bodyPr anchor="t"/>
          <a:lstStyle/>
          <a:p>
            <a:r>
              <a:rPr lang="en-US"/>
              <a:t>Programming for Multicore</a:t>
            </a:r>
          </a:p>
        </p:txBody>
      </p:sp>
      <p:sp>
        <p:nvSpPr>
          <p:cNvPr id="3" name="Text Placeholder 2">
            <a:extLst>
              <a:ext uri="{FF2B5EF4-FFF2-40B4-BE49-F238E27FC236}">
                <a16:creationId xmlns:a16="http://schemas.microsoft.com/office/drawing/2014/main" id="{70BE4ACB-C154-F64C-B4D3-B1F8A97695BF}"/>
              </a:ext>
            </a:extLst>
          </p:cNvPr>
          <p:cNvSpPr>
            <a:spLocks noGrp="1"/>
          </p:cNvSpPr>
          <p:nvPr>
            <p:ph type="body" sz="quarter" idx="11"/>
          </p:nvPr>
        </p:nvSpPr>
        <p:spPr>
          <a:xfrm>
            <a:off x="584200" y="1869181"/>
            <a:ext cx="4316984" cy="3119637"/>
          </a:xfrm>
        </p:spPr>
        <p:txBody>
          <a:bodyPr>
            <a:noAutofit/>
          </a:bodyPr>
          <a:lstStyle/>
          <a:p>
            <a:pPr marL="342900" indent="-342900">
              <a:buFont typeface="Arial" panose="020B0604020202020204" pitchFamily="34" charset="0"/>
              <a:buChar char="•"/>
            </a:pPr>
            <a:r>
              <a:rPr lang="en-US"/>
              <a:t>Computers gaining more cores</a:t>
            </a:r>
            <a:br>
              <a:rPr lang="en-US"/>
            </a:br>
            <a:endParaRPr lang="en-US"/>
          </a:p>
          <a:p>
            <a:pPr marL="342900" indent="-342900">
              <a:buFont typeface="Arial" panose="020B0604020202020204" pitchFamily="34" charset="0"/>
              <a:buChar char="•"/>
            </a:pPr>
            <a:r>
              <a:rPr lang="en-US"/>
              <a:t>Concurrent Programming is hard</a:t>
            </a:r>
            <a:br>
              <a:rPr lang="en-US"/>
            </a:br>
            <a:endParaRPr lang="en-US"/>
          </a:p>
          <a:p>
            <a:pPr marL="342900" indent="-342900">
              <a:buFont typeface="Arial" panose="020B0604020202020204" pitchFamily="34" charset="0"/>
              <a:buChar char="•"/>
            </a:pPr>
            <a:r>
              <a:rPr lang="en-US"/>
              <a:t>Languages and tooling offer little help</a:t>
            </a:r>
          </a:p>
        </p:txBody>
      </p:sp>
    </p:spTree>
    <p:extLst>
      <p:ext uri="{BB962C8B-B14F-4D97-AF65-F5344CB8AC3E}">
        <p14:creationId xmlns:p14="http://schemas.microsoft.com/office/powerpoint/2010/main" val="1964668268"/>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Illuminated server room panel">
            <a:extLst>
              <a:ext uri="{FF2B5EF4-FFF2-40B4-BE49-F238E27FC236}">
                <a16:creationId xmlns:a16="http://schemas.microsoft.com/office/drawing/2014/main" id="{AE4849CF-3F32-F24B-AD4D-CACF1222928E}"/>
              </a:ext>
            </a:extLst>
          </p:cNvPr>
          <p:cNvPicPr>
            <a:picLocks noGrp="1" noChangeAspect="1"/>
          </p:cNvPicPr>
          <p:nvPr>
            <p:ph type="pic" sz="quarter" idx="10"/>
          </p:nvPr>
        </p:nvPicPr>
        <p:blipFill>
          <a:blip r:embed="rId3"/>
          <a:srcRect l="16505" r="16505"/>
          <a:stretch/>
        </p:blipFill>
        <p:spPr>
          <a:xfrm>
            <a:off x="5299075" y="0"/>
            <a:ext cx="6892925" cy="6858000"/>
          </a:xfrm>
        </p:spPr>
      </p:pic>
      <p:sp>
        <p:nvSpPr>
          <p:cNvPr id="2" name="Title 1">
            <a:extLst>
              <a:ext uri="{FF2B5EF4-FFF2-40B4-BE49-F238E27FC236}">
                <a16:creationId xmlns:a16="http://schemas.microsoft.com/office/drawing/2014/main" id="{2A186735-707E-C64D-A5F2-27814325A5EA}"/>
              </a:ext>
            </a:extLst>
          </p:cNvPr>
          <p:cNvSpPr>
            <a:spLocks noGrp="1"/>
          </p:cNvSpPr>
          <p:nvPr>
            <p:ph type="title" idx="4294967295"/>
          </p:nvPr>
        </p:nvSpPr>
        <p:spPr>
          <a:xfrm>
            <a:off x="584200" y="457200"/>
            <a:ext cx="4416425" cy="1107996"/>
          </a:xfrm>
        </p:spPr>
        <p:txBody>
          <a:bodyPr anchor="t"/>
          <a:lstStyle/>
          <a:p>
            <a:r>
              <a:rPr lang="en-US"/>
              <a:t>Programming for Cloud</a:t>
            </a:r>
          </a:p>
        </p:txBody>
      </p:sp>
      <p:sp>
        <p:nvSpPr>
          <p:cNvPr id="3" name="Text Placeholder 2">
            <a:extLst>
              <a:ext uri="{FF2B5EF4-FFF2-40B4-BE49-F238E27FC236}">
                <a16:creationId xmlns:a16="http://schemas.microsoft.com/office/drawing/2014/main" id="{70BE4ACB-C154-F64C-B4D3-B1F8A97695BF}"/>
              </a:ext>
            </a:extLst>
          </p:cNvPr>
          <p:cNvSpPr>
            <a:spLocks noGrp="1"/>
          </p:cNvSpPr>
          <p:nvPr>
            <p:ph type="body" sz="quarter" idx="11"/>
          </p:nvPr>
        </p:nvSpPr>
        <p:spPr>
          <a:xfrm>
            <a:off x="584200" y="1869181"/>
            <a:ext cx="4316984" cy="3119637"/>
          </a:xfrm>
        </p:spPr>
        <p:txBody>
          <a:bodyPr>
            <a:noAutofit/>
          </a:bodyPr>
          <a:lstStyle/>
          <a:p>
            <a:pPr marL="342900" indent="-342900">
              <a:buFont typeface="Arial" panose="020B0604020202020204" pitchFamily="34" charset="0"/>
              <a:buChar char="•"/>
            </a:pPr>
            <a:r>
              <a:rPr lang="en-US"/>
              <a:t>Horizontal Scalability</a:t>
            </a:r>
            <a:br>
              <a:rPr lang="en-US"/>
            </a:br>
            <a:endParaRPr lang="en-US"/>
          </a:p>
          <a:p>
            <a:pPr marL="342900" indent="-342900">
              <a:buFont typeface="Arial" panose="020B0604020202020204" pitchFamily="34" charset="0"/>
              <a:buChar char="•"/>
            </a:pPr>
            <a:r>
              <a:rPr lang="en-US"/>
              <a:t>Fault tolerance</a:t>
            </a:r>
            <a:br>
              <a:rPr lang="en-US"/>
            </a:br>
            <a:endParaRPr lang="en-US"/>
          </a:p>
          <a:p>
            <a:pPr marL="342900" indent="-342900">
              <a:buFont typeface="Arial" panose="020B0604020202020204" pitchFamily="34" charset="0"/>
              <a:buChar char="•"/>
            </a:pPr>
            <a:endParaRPr lang="en-US"/>
          </a:p>
        </p:txBody>
      </p:sp>
    </p:spTree>
    <p:extLst>
      <p:ext uri="{BB962C8B-B14F-4D97-AF65-F5344CB8AC3E}">
        <p14:creationId xmlns:p14="http://schemas.microsoft.com/office/powerpoint/2010/main" val="8143836"/>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a:extLst>
              <a:ext uri="{FF2B5EF4-FFF2-40B4-BE49-F238E27FC236}">
                <a16:creationId xmlns:a16="http://schemas.microsoft.com/office/drawing/2014/main" id="{1FADB964-3A69-4DEB-915B-E5683A47D120}"/>
              </a:ext>
            </a:extLst>
          </p:cNvPr>
          <p:cNvGrpSpPr/>
          <p:nvPr/>
        </p:nvGrpSpPr>
        <p:grpSpPr>
          <a:xfrm>
            <a:off x="6096000" y="2950357"/>
            <a:ext cx="2703146" cy="3905903"/>
            <a:chOff x="6096000" y="2950357"/>
            <a:chExt cx="2703146" cy="3905903"/>
          </a:xfrm>
        </p:grpSpPr>
        <p:cxnSp>
          <p:nvCxnSpPr>
            <p:cNvPr id="16" name="Straight Connector 15" descr="Process arrow">
              <a:extLst>
                <a:ext uri="{FF2B5EF4-FFF2-40B4-BE49-F238E27FC236}">
                  <a16:creationId xmlns:a16="http://schemas.microsoft.com/office/drawing/2014/main" id="{E2F3F8B4-2B6C-4C3B-9C27-8F5285A3CB60}"/>
                </a:ext>
              </a:extLst>
            </p:cNvPr>
            <p:cNvCxnSpPr>
              <a:cxnSpLocks/>
            </p:cNvCxnSpPr>
            <p:nvPr/>
          </p:nvCxnSpPr>
          <p:spPr>
            <a:xfrm>
              <a:off x="6096000" y="2950357"/>
              <a:ext cx="1824966" cy="2768071"/>
            </a:xfrm>
            <a:prstGeom prst="line">
              <a:avLst/>
            </a:prstGeom>
            <a:ln w="25400" cap="rnd">
              <a:solidFill>
                <a:schemeClr val="tx2"/>
              </a:solidFill>
              <a:prstDash val="sysDot"/>
              <a:headEnd type="none" w="med" len="med"/>
              <a:tailEnd type="arrow" w="lg" len="med"/>
            </a:ln>
          </p:spPr>
          <p:style>
            <a:lnRef idx="1">
              <a:schemeClr val="accent1"/>
            </a:lnRef>
            <a:fillRef idx="0">
              <a:schemeClr val="accent1"/>
            </a:fillRef>
            <a:effectRef idx="0">
              <a:schemeClr val="accent1"/>
            </a:effectRef>
            <a:fontRef idx="minor">
              <a:schemeClr val="tx1"/>
            </a:fontRef>
          </p:style>
        </p:cxnSp>
        <p:grpSp>
          <p:nvGrpSpPr>
            <p:cNvPr id="42" name="Group 41">
              <a:extLst>
                <a:ext uri="{FF2B5EF4-FFF2-40B4-BE49-F238E27FC236}">
                  <a16:creationId xmlns:a16="http://schemas.microsoft.com/office/drawing/2014/main" id="{AD4E2044-825F-4BAB-B11F-3605696C3815}"/>
                </a:ext>
              </a:extLst>
            </p:cNvPr>
            <p:cNvGrpSpPr/>
            <p:nvPr/>
          </p:nvGrpSpPr>
          <p:grpSpPr>
            <a:xfrm>
              <a:off x="7123568" y="4917429"/>
              <a:ext cx="1594800" cy="1602000"/>
              <a:chOff x="584200" y="3560884"/>
              <a:chExt cx="659875" cy="659875"/>
            </a:xfrm>
          </p:grpSpPr>
          <p:sp>
            <p:nvSpPr>
              <p:cNvPr id="43" name="Oval 42">
                <a:extLst>
                  <a:ext uri="{FF2B5EF4-FFF2-40B4-BE49-F238E27FC236}">
                    <a16:creationId xmlns:a16="http://schemas.microsoft.com/office/drawing/2014/main" id="{28B65928-7523-45DE-B078-71C2A67D8F28}"/>
                  </a:ext>
                </a:extLst>
              </p:cNvPr>
              <p:cNvSpPr/>
              <p:nvPr/>
            </p:nvSpPr>
            <p:spPr bwMode="auto">
              <a:xfrm>
                <a:off x="584200" y="3560884"/>
                <a:ext cx="659875" cy="659875"/>
              </a:xfrm>
              <a:prstGeom prst="ellipse">
                <a:avLst/>
              </a:prstGeom>
              <a:solidFill>
                <a:schemeClr val="accent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800">
                  <a:solidFill>
                    <a:srgbClr val="FFFFFF"/>
                  </a:solidFill>
                  <a:latin typeface="+mj-lt"/>
                  <a:ea typeface="Segoe UI" pitchFamily="34" charset="0"/>
                  <a:cs typeface="Segoe UI" pitchFamily="34" charset="0"/>
                </a:endParaRPr>
              </a:p>
            </p:txBody>
          </p:sp>
          <p:sp>
            <p:nvSpPr>
              <p:cNvPr id="44" name="Oval 43">
                <a:extLst>
                  <a:ext uri="{FF2B5EF4-FFF2-40B4-BE49-F238E27FC236}">
                    <a16:creationId xmlns:a16="http://schemas.microsoft.com/office/drawing/2014/main" id="{51162E57-E9BD-4DA1-9F23-3177DA67280E}"/>
                  </a:ext>
                </a:extLst>
              </p:cNvPr>
              <p:cNvSpPr/>
              <p:nvPr/>
            </p:nvSpPr>
            <p:spPr bwMode="auto">
              <a:xfrm>
                <a:off x="624585" y="3601269"/>
                <a:ext cx="579104" cy="579104"/>
              </a:xfrm>
              <a:prstGeom prst="ellipse">
                <a:avLst/>
              </a:prstGeom>
              <a:solidFill>
                <a:schemeClr val="tx2"/>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800">
                  <a:solidFill>
                    <a:srgbClr val="FFFFFF"/>
                  </a:solidFill>
                  <a:latin typeface="+mj-lt"/>
                  <a:ea typeface="Segoe UI" pitchFamily="34" charset="0"/>
                  <a:cs typeface="Segoe UI" pitchFamily="34" charset="0"/>
                </a:endParaRPr>
              </a:p>
            </p:txBody>
          </p:sp>
        </p:grpSp>
        <p:sp>
          <p:nvSpPr>
            <p:cNvPr id="45" name="TextBox 44">
              <a:extLst>
                <a:ext uri="{FF2B5EF4-FFF2-40B4-BE49-F238E27FC236}">
                  <a16:creationId xmlns:a16="http://schemas.microsoft.com/office/drawing/2014/main" id="{A9DB1259-D5FD-4E20-9D62-AFB4BC40F0C5}"/>
                </a:ext>
              </a:extLst>
            </p:cNvPr>
            <p:cNvSpPr txBox="1"/>
            <p:nvPr/>
          </p:nvSpPr>
          <p:spPr>
            <a:xfrm>
              <a:off x="7126104" y="4476692"/>
              <a:ext cx="1592263" cy="276999"/>
            </a:xfrm>
            <a:prstGeom prst="rect">
              <a:avLst/>
            </a:prstGeom>
            <a:noFill/>
          </p:spPr>
          <p:txBody>
            <a:bodyPr wrap="square" lIns="0" tIns="0" rIns="0" bIns="0" rtlCol="0" anchor="b">
              <a:spAutoFit/>
            </a:bodyPr>
            <a:lstStyle/>
            <a:p>
              <a:pPr algn="ctr"/>
              <a:r>
                <a:rPr lang="en-US" sz="1800">
                  <a:solidFill>
                    <a:schemeClr val="accent1"/>
                  </a:solidFill>
                  <a:latin typeface="+mj-lt"/>
                </a:rPr>
                <a:t>Cache</a:t>
              </a:r>
            </a:p>
          </p:txBody>
        </p:sp>
        <p:pic>
          <p:nvPicPr>
            <p:cNvPr id="15" name="Graphic 14" descr="Processor outline">
              <a:extLst>
                <a:ext uri="{FF2B5EF4-FFF2-40B4-BE49-F238E27FC236}">
                  <a16:creationId xmlns:a16="http://schemas.microsoft.com/office/drawing/2014/main" id="{9EB73BF3-1622-4902-8728-A40633226BB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63766" y="5261228"/>
              <a:ext cx="914400" cy="914400"/>
            </a:xfrm>
            <a:prstGeom prst="rect">
              <a:avLst/>
            </a:prstGeom>
          </p:spPr>
        </p:pic>
        <p:sp>
          <p:nvSpPr>
            <p:cNvPr id="27" name="TextBox 26">
              <a:extLst>
                <a:ext uri="{FF2B5EF4-FFF2-40B4-BE49-F238E27FC236}">
                  <a16:creationId xmlns:a16="http://schemas.microsoft.com/office/drawing/2014/main" id="{D5890094-4F24-4C74-8183-15BEE1FFAA94}"/>
                </a:ext>
              </a:extLst>
            </p:cNvPr>
            <p:cNvSpPr txBox="1"/>
            <p:nvPr/>
          </p:nvSpPr>
          <p:spPr>
            <a:xfrm>
              <a:off x="7221171" y="6640816"/>
              <a:ext cx="1577975" cy="215444"/>
            </a:xfrm>
            <a:prstGeom prst="rect">
              <a:avLst/>
            </a:prstGeom>
            <a:noFill/>
          </p:spPr>
          <p:txBody>
            <a:bodyPr wrap="square" lIns="0" tIns="0" rIns="0" bIns="0" rtlCol="0">
              <a:spAutoFit/>
            </a:bodyPr>
            <a:lstStyle/>
            <a:p>
              <a:pPr algn="ctr"/>
              <a:r>
                <a:rPr lang="en-US" sz="1400">
                  <a:latin typeface="+mj-lt"/>
                </a:rPr>
                <a:t>State</a:t>
              </a:r>
            </a:p>
          </p:txBody>
        </p:sp>
      </p:grpSp>
      <p:cxnSp>
        <p:nvCxnSpPr>
          <p:cNvPr id="35" name="Straight Connector 34" descr="Process arrow">
            <a:extLst>
              <a:ext uri="{FF2B5EF4-FFF2-40B4-BE49-F238E27FC236}">
                <a16:creationId xmlns:a16="http://schemas.microsoft.com/office/drawing/2014/main" id="{D94583B4-A2BD-7A47-85B6-FAB73C357384}"/>
              </a:ext>
            </a:extLst>
          </p:cNvPr>
          <p:cNvCxnSpPr>
            <a:cxnSpLocks/>
            <a:stCxn id="23" idx="2"/>
            <a:endCxn id="53" idx="6"/>
          </p:cNvCxnSpPr>
          <p:nvPr/>
        </p:nvCxnSpPr>
        <p:spPr>
          <a:xfrm>
            <a:off x="1595588" y="2882444"/>
            <a:ext cx="8940413" cy="0"/>
          </a:xfrm>
          <a:prstGeom prst="line">
            <a:avLst/>
          </a:prstGeom>
          <a:ln w="25400" cap="rnd">
            <a:solidFill>
              <a:schemeClr val="tx2"/>
            </a:solidFill>
            <a:prstDash val="sysDot"/>
            <a:headEnd type="none" w="med" len="med"/>
            <a:tailEnd type="arrow" w="lg" len="med"/>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821137D2-2E6D-3A4B-9656-404970BF4CB8}"/>
              </a:ext>
            </a:extLst>
          </p:cNvPr>
          <p:cNvSpPr txBox="1"/>
          <p:nvPr/>
        </p:nvSpPr>
        <p:spPr>
          <a:xfrm>
            <a:off x="9041345" y="3884392"/>
            <a:ext cx="1592262" cy="430887"/>
          </a:xfrm>
          <a:prstGeom prst="rect">
            <a:avLst/>
          </a:prstGeom>
          <a:noFill/>
        </p:spPr>
        <p:txBody>
          <a:bodyPr wrap="square" lIns="0" tIns="0" rIns="0" bIns="0" rtlCol="0">
            <a:spAutoFit/>
          </a:bodyPr>
          <a:lstStyle/>
          <a:p>
            <a:pPr algn="ctr"/>
            <a:r>
              <a:rPr lang="en-US" sz="1400">
                <a:latin typeface="+mj-lt"/>
              </a:rPr>
              <a:t>State and concurrency</a:t>
            </a:r>
          </a:p>
        </p:txBody>
      </p:sp>
      <p:grpSp>
        <p:nvGrpSpPr>
          <p:cNvPr id="33" name="Group 32">
            <a:extLst>
              <a:ext uri="{FF2B5EF4-FFF2-40B4-BE49-F238E27FC236}">
                <a16:creationId xmlns:a16="http://schemas.microsoft.com/office/drawing/2014/main" id="{C01D066E-3765-B24B-B620-7FDEC96721AA}"/>
              </a:ext>
            </a:extLst>
          </p:cNvPr>
          <p:cNvGrpSpPr/>
          <p:nvPr/>
        </p:nvGrpSpPr>
        <p:grpSpPr>
          <a:xfrm>
            <a:off x="9038807" y="2081445"/>
            <a:ext cx="1594800" cy="1602000"/>
            <a:chOff x="584200" y="3560884"/>
            <a:chExt cx="659875" cy="659875"/>
          </a:xfrm>
        </p:grpSpPr>
        <p:sp>
          <p:nvSpPr>
            <p:cNvPr id="52" name="Oval 51">
              <a:extLst>
                <a:ext uri="{FF2B5EF4-FFF2-40B4-BE49-F238E27FC236}">
                  <a16:creationId xmlns:a16="http://schemas.microsoft.com/office/drawing/2014/main" id="{F4C32D5F-D317-2A41-9B20-D5E7D1B73B84}"/>
                </a:ext>
              </a:extLst>
            </p:cNvPr>
            <p:cNvSpPr/>
            <p:nvPr/>
          </p:nvSpPr>
          <p:spPr bwMode="auto">
            <a:xfrm>
              <a:off x="584200" y="3560884"/>
              <a:ext cx="659875" cy="659875"/>
            </a:xfrm>
            <a:prstGeom prst="ellipse">
              <a:avLst/>
            </a:prstGeom>
            <a:solidFill>
              <a:schemeClr val="accent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800">
                <a:solidFill>
                  <a:srgbClr val="FFFFFF"/>
                </a:solidFill>
                <a:latin typeface="+mj-lt"/>
                <a:ea typeface="Segoe UI" pitchFamily="34" charset="0"/>
                <a:cs typeface="Segoe UI" pitchFamily="34" charset="0"/>
              </a:endParaRPr>
            </a:p>
          </p:txBody>
        </p:sp>
        <p:sp>
          <p:nvSpPr>
            <p:cNvPr id="53" name="Oval 52">
              <a:extLst>
                <a:ext uri="{FF2B5EF4-FFF2-40B4-BE49-F238E27FC236}">
                  <a16:creationId xmlns:a16="http://schemas.microsoft.com/office/drawing/2014/main" id="{3533D2B4-4E69-1348-9200-50861655EFEF}"/>
                </a:ext>
              </a:extLst>
            </p:cNvPr>
            <p:cNvSpPr/>
            <p:nvPr/>
          </p:nvSpPr>
          <p:spPr bwMode="auto">
            <a:xfrm>
              <a:off x="624585" y="3601269"/>
              <a:ext cx="579104" cy="579104"/>
            </a:xfrm>
            <a:prstGeom prst="ellipse">
              <a:avLst/>
            </a:prstGeom>
            <a:solidFill>
              <a:schemeClr val="tx2"/>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800">
                <a:solidFill>
                  <a:srgbClr val="FFFFFF"/>
                </a:solidFill>
                <a:latin typeface="+mj-lt"/>
                <a:ea typeface="Segoe UI" pitchFamily="34" charset="0"/>
                <a:cs typeface="Segoe UI" pitchFamily="34" charset="0"/>
              </a:endParaRPr>
            </a:p>
          </p:txBody>
        </p:sp>
      </p:grpSp>
      <p:sp>
        <p:nvSpPr>
          <p:cNvPr id="38" name="TextBox 37">
            <a:extLst>
              <a:ext uri="{FF2B5EF4-FFF2-40B4-BE49-F238E27FC236}">
                <a16:creationId xmlns:a16="http://schemas.microsoft.com/office/drawing/2014/main" id="{30878ECC-D588-BD44-8BAC-7E365CB314C5}"/>
              </a:ext>
            </a:extLst>
          </p:cNvPr>
          <p:cNvSpPr txBox="1"/>
          <p:nvPr/>
        </p:nvSpPr>
        <p:spPr>
          <a:xfrm>
            <a:off x="9041343" y="1640708"/>
            <a:ext cx="1592263" cy="276999"/>
          </a:xfrm>
          <a:prstGeom prst="rect">
            <a:avLst/>
          </a:prstGeom>
          <a:noFill/>
        </p:spPr>
        <p:txBody>
          <a:bodyPr wrap="square" lIns="0" tIns="0" rIns="0" bIns="0" rtlCol="0" anchor="b">
            <a:spAutoFit/>
          </a:bodyPr>
          <a:lstStyle/>
          <a:p>
            <a:pPr algn="ctr"/>
            <a:r>
              <a:rPr lang="en-US" sz="1800">
                <a:solidFill>
                  <a:schemeClr val="accent1"/>
                </a:solidFill>
                <a:latin typeface="+mj-lt"/>
              </a:rPr>
              <a:t>Database</a:t>
            </a:r>
          </a:p>
        </p:txBody>
      </p:sp>
      <p:sp>
        <p:nvSpPr>
          <p:cNvPr id="40" name="TextBox 39">
            <a:extLst>
              <a:ext uri="{FF2B5EF4-FFF2-40B4-BE49-F238E27FC236}">
                <a16:creationId xmlns:a16="http://schemas.microsoft.com/office/drawing/2014/main" id="{9F115836-AC54-D542-8EB4-688AA0807BAF}"/>
              </a:ext>
            </a:extLst>
          </p:cNvPr>
          <p:cNvSpPr txBox="1"/>
          <p:nvPr/>
        </p:nvSpPr>
        <p:spPr>
          <a:xfrm>
            <a:off x="5285319" y="3884392"/>
            <a:ext cx="1577975" cy="430887"/>
          </a:xfrm>
          <a:prstGeom prst="rect">
            <a:avLst/>
          </a:prstGeom>
          <a:noFill/>
        </p:spPr>
        <p:txBody>
          <a:bodyPr wrap="square" lIns="0" tIns="0" rIns="0" bIns="0" rtlCol="0">
            <a:spAutoFit/>
          </a:bodyPr>
          <a:lstStyle/>
          <a:p>
            <a:pPr algn="ctr"/>
            <a:r>
              <a:rPr lang="en-US" sz="1400">
                <a:latin typeface="+mj-lt"/>
              </a:rPr>
              <a:t>Stateless</a:t>
            </a:r>
          </a:p>
          <a:p>
            <a:pPr algn="ctr"/>
            <a:r>
              <a:rPr lang="en-US" sz="1400">
                <a:latin typeface="+mj-lt"/>
              </a:rPr>
              <a:t>Scale Horizontally</a:t>
            </a:r>
          </a:p>
        </p:txBody>
      </p:sp>
      <p:grpSp>
        <p:nvGrpSpPr>
          <p:cNvPr id="24" name="Group 23">
            <a:extLst>
              <a:ext uri="{FF2B5EF4-FFF2-40B4-BE49-F238E27FC236}">
                <a16:creationId xmlns:a16="http://schemas.microsoft.com/office/drawing/2014/main" id="{BCE3D5B7-DDDA-0645-B453-19118EC75F4F}"/>
              </a:ext>
            </a:extLst>
          </p:cNvPr>
          <p:cNvGrpSpPr/>
          <p:nvPr/>
        </p:nvGrpSpPr>
        <p:grpSpPr>
          <a:xfrm>
            <a:off x="5285319" y="2080554"/>
            <a:ext cx="1603783" cy="1603783"/>
            <a:chOff x="584200" y="3560884"/>
            <a:chExt cx="659875" cy="659875"/>
          </a:xfrm>
        </p:grpSpPr>
        <p:sp>
          <p:nvSpPr>
            <p:cNvPr id="25" name="Oval 24">
              <a:extLst>
                <a:ext uri="{FF2B5EF4-FFF2-40B4-BE49-F238E27FC236}">
                  <a16:creationId xmlns:a16="http://schemas.microsoft.com/office/drawing/2014/main" id="{4DAF055E-ED1E-C341-9322-1D0D1FAAB9A9}"/>
                </a:ext>
              </a:extLst>
            </p:cNvPr>
            <p:cNvSpPr/>
            <p:nvPr/>
          </p:nvSpPr>
          <p:spPr bwMode="auto">
            <a:xfrm>
              <a:off x="584200" y="3560884"/>
              <a:ext cx="659875" cy="659875"/>
            </a:xfrm>
            <a:prstGeom prst="ellipse">
              <a:avLst/>
            </a:prstGeom>
            <a:solidFill>
              <a:schemeClr val="accent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800">
                <a:solidFill>
                  <a:srgbClr val="FFFFFF"/>
                </a:solidFill>
                <a:latin typeface="+mj-lt"/>
                <a:ea typeface="Segoe UI" pitchFamily="34" charset="0"/>
                <a:cs typeface="Segoe UI" pitchFamily="34" charset="0"/>
              </a:endParaRPr>
            </a:p>
          </p:txBody>
        </p:sp>
        <p:sp>
          <p:nvSpPr>
            <p:cNvPr id="26" name="Oval 25">
              <a:extLst>
                <a:ext uri="{FF2B5EF4-FFF2-40B4-BE49-F238E27FC236}">
                  <a16:creationId xmlns:a16="http://schemas.microsoft.com/office/drawing/2014/main" id="{9E5F196D-214C-164E-8A44-B9B89EAC5501}"/>
                </a:ext>
              </a:extLst>
            </p:cNvPr>
            <p:cNvSpPr/>
            <p:nvPr/>
          </p:nvSpPr>
          <p:spPr bwMode="auto">
            <a:xfrm>
              <a:off x="624585" y="3601269"/>
              <a:ext cx="579104" cy="579104"/>
            </a:xfrm>
            <a:prstGeom prst="ellipse">
              <a:avLst/>
            </a:prstGeom>
            <a:solidFill>
              <a:schemeClr val="tx2"/>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800">
                <a:solidFill>
                  <a:srgbClr val="FFFFFF"/>
                </a:solidFill>
                <a:latin typeface="+mj-lt"/>
                <a:ea typeface="Segoe UI" pitchFamily="34" charset="0"/>
                <a:cs typeface="Segoe UI" pitchFamily="34" charset="0"/>
              </a:endParaRPr>
            </a:p>
          </p:txBody>
        </p:sp>
      </p:grpSp>
      <p:sp>
        <p:nvSpPr>
          <p:cNvPr id="37" name="TextBox 36">
            <a:extLst>
              <a:ext uri="{FF2B5EF4-FFF2-40B4-BE49-F238E27FC236}">
                <a16:creationId xmlns:a16="http://schemas.microsoft.com/office/drawing/2014/main" id="{029391D6-7A49-C24A-845C-BD6753E67D60}"/>
              </a:ext>
            </a:extLst>
          </p:cNvPr>
          <p:cNvSpPr txBox="1"/>
          <p:nvPr/>
        </p:nvSpPr>
        <p:spPr>
          <a:xfrm>
            <a:off x="5285319" y="1640708"/>
            <a:ext cx="1577975" cy="276999"/>
          </a:xfrm>
          <a:prstGeom prst="rect">
            <a:avLst/>
          </a:prstGeom>
          <a:noFill/>
        </p:spPr>
        <p:txBody>
          <a:bodyPr wrap="square" lIns="0" tIns="0" rIns="0" bIns="0" rtlCol="0" anchor="b">
            <a:spAutoFit/>
          </a:bodyPr>
          <a:lstStyle/>
          <a:p>
            <a:pPr algn="ctr"/>
            <a:r>
              <a:rPr lang="en-US" sz="1800">
                <a:solidFill>
                  <a:schemeClr val="accent1"/>
                </a:solidFill>
                <a:latin typeface="+mj-lt"/>
              </a:rPr>
              <a:t>Web API</a:t>
            </a:r>
          </a:p>
        </p:txBody>
      </p:sp>
      <p:grpSp>
        <p:nvGrpSpPr>
          <p:cNvPr id="21" name="Group 20">
            <a:extLst>
              <a:ext uri="{FF2B5EF4-FFF2-40B4-BE49-F238E27FC236}">
                <a16:creationId xmlns:a16="http://schemas.microsoft.com/office/drawing/2014/main" id="{EE0693D1-59F4-7049-849C-8AC8D86B9D2E}"/>
              </a:ext>
            </a:extLst>
          </p:cNvPr>
          <p:cNvGrpSpPr/>
          <p:nvPr/>
        </p:nvGrpSpPr>
        <p:grpSpPr>
          <a:xfrm>
            <a:off x="1497544" y="2081445"/>
            <a:ext cx="1602000" cy="1602000"/>
            <a:chOff x="584200" y="3560884"/>
            <a:chExt cx="659875" cy="659875"/>
          </a:xfrm>
        </p:grpSpPr>
        <p:sp>
          <p:nvSpPr>
            <p:cNvPr id="22" name="Oval 21">
              <a:extLst>
                <a:ext uri="{FF2B5EF4-FFF2-40B4-BE49-F238E27FC236}">
                  <a16:creationId xmlns:a16="http://schemas.microsoft.com/office/drawing/2014/main" id="{0EF6AFD1-553D-9945-9F10-ECD973A9FC6D}"/>
                </a:ext>
              </a:extLst>
            </p:cNvPr>
            <p:cNvSpPr/>
            <p:nvPr/>
          </p:nvSpPr>
          <p:spPr bwMode="auto">
            <a:xfrm>
              <a:off x="584200" y="3560884"/>
              <a:ext cx="659875" cy="659875"/>
            </a:xfrm>
            <a:prstGeom prst="ellipse">
              <a:avLst/>
            </a:prstGeom>
            <a:solidFill>
              <a:schemeClr val="accent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800">
                <a:solidFill>
                  <a:srgbClr val="FFFFFF"/>
                </a:solidFill>
                <a:latin typeface="+mj-lt"/>
                <a:ea typeface="Segoe UI" pitchFamily="34" charset="0"/>
                <a:cs typeface="Segoe UI" pitchFamily="34" charset="0"/>
              </a:endParaRPr>
            </a:p>
          </p:txBody>
        </p:sp>
        <p:sp>
          <p:nvSpPr>
            <p:cNvPr id="23" name="Oval 22">
              <a:extLst>
                <a:ext uri="{FF2B5EF4-FFF2-40B4-BE49-F238E27FC236}">
                  <a16:creationId xmlns:a16="http://schemas.microsoft.com/office/drawing/2014/main" id="{182C8F8B-C93B-9F4B-8B15-617A09E1D55E}"/>
                </a:ext>
              </a:extLst>
            </p:cNvPr>
            <p:cNvSpPr/>
            <p:nvPr/>
          </p:nvSpPr>
          <p:spPr bwMode="auto">
            <a:xfrm>
              <a:off x="624585" y="3601269"/>
              <a:ext cx="579104" cy="579104"/>
            </a:xfrm>
            <a:prstGeom prst="ellipse">
              <a:avLst/>
            </a:prstGeom>
            <a:solidFill>
              <a:schemeClr val="tx2"/>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800">
                <a:solidFill>
                  <a:srgbClr val="FFFFFF"/>
                </a:solidFill>
                <a:latin typeface="+mj-lt"/>
                <a:ea typeface="Segoe UI" pitchFamily="34" charset="0"/>
                <a:cs typeface="Segoe UI" pitchFamily="34" charset="0"/>
              </a:endParaRPr>
            </a:p>
          </p:txBody>
        </p:sp>
      </p:grpSp>
      <p:sp>
        <p:nvSpPr>
          <p:cNvPr id="36" name="TextBox 35">
            <a:extLst>
              <a:ext uri="{FF2B5EF4-FFF2-40B4-BE49-F238E27FC236}">
                <a16:creationId xmlns:a16="http://schemas.microsoft.com/office/drawing/2014/main" id="{39814648-3E02-844F-AD45-4B3A4F8A65AF}"/>
              </a:ext>
            </a:extLst>
          </p:cNvPr>
          <p:cNvSpPr txBox="1"/>
          <p:nvPr/>
        </p:nvSpPr>
        <p:spPr>
          <a:xfrm>
            <a:off x="1497544" y="1640708"/>
            <a:ext cx="1595438" cy="276999"/>
          </a:xfrm>
          <a:prstGeom prst="rect">
            <a:avLst/>
          </a:prstGeom>
          <a:noFill/>
        </p:spPr>
        <p:txBody>
          <a:bodyPr wrap="square" lIns="0" tIns="0" rIns="0" bIns="0" rtlCol="0" anchor="b">
            <a:spAutoFit/>
          </a:bodyPr>
          <a:lstStyle/>
          <a:p>
            <a:pPr algn="ctr"/>
            <a:r>
              <a:rPr lang="en-US" sz="1800">
                <a:solidFill>
                  <a:schemeClr val="accent1"/>
                </a:solidFill>
                <a:latin typeface="+mj-lt"/>
              </a:rPr>
              <a:t>Client</a:t>
            </a:r>
          </a:p>
        </p:txBody>
      </p:sp>
      <p:sp>
        <p:nvSpPr>
          <p:cNvPr id="2" name="Title 1">
            <a:extLst>
              <a:ext uri="{FF2B5EF4-FFF2-40B4-BE49-F238E27FC236}">
                <a16:creationId xmlns:a16="http://schemas.microsoft.com/office/drawing/2014/main" id="{BAA03A58-8F02-754C-AD45-8136295694EC}"/>
              </a:ext>
            </a:extLst>
          </p:cNvPr>
          <p:cNvSpPr>
            <a:spLocks noGrp="1"/>
          </p:cNvSpPr>
          <p:nvPr>
            <p:ph type="title"/>
          </p:nvPr>
        </p:nvSpPr>
        <p:spPr/>
        <p:txBody>
          <a:bodyPr/>
          <a:lstStyle/>
          <a:p>
            <a:r>
              <a:rPr lang="en-US"/>
              <a:t>3-Tier Architecture</a:t>
            </a:r>
          </a:p>
        </p:txBody>
      </p:sp>
      <p:pic>
        <p:nvPicPr>
          <p:cNvPr id="9" name="Graphic 8" descr="Browser window outline">
            <a:extLst>
              <a:ext uri="{FF2B5EF4-FFF2-40B4-BE49-F238E27FC236}">
                <a16:creationId xmlns:a16="http://schemas.microsoft.com/office/drawing/2014/main" id="{21F9C710-7DAD-453C-8D46-366F5F1195A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849242" y="2392725"/>
            <a:ext cx="914400" cy="914400"/>
          </a:xfrm>
          <a:prstGeom prst="rect">
            <a:avLst/>
          </a:prstGeom>
        </p:spPr>
      </p:pic>
      <p:pic>
        <p:nvPicPr>
          <p:cNvPr id="11" name="Graphic 10" descr="Server outline">
            <a:extLst>
              <a:ext uri="{FF2B5EF4-FFF2-40B4-BE49-F238E27FC236}">
                <a16:creationId xmlns:a16="http://schemas.microsoft.com/office/drawing/2014/main" id="{3D63BF19-56EB-46CA-B9E4-5BD748B35FE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638800" y="2425244"/>
            <a:ext cx="914400" cy="914400"/>
          </a:xfrm>
          <a:prstGeom prst="rect">
            <a:avLst/>
          </a:prstGeom>
        </p:spPr>
      </p:pic>
      <p:pic>
        <p:nvPicPr>
          <p:cNvPr id="13" name="Graphic 12" descr="Database outline">
            <a:extLst>
              <a:ext uri="{FF2B5EF4-FFF2-40B4-BE49-F238E27FC236}">
                <a16:creationId xmlns:a16="http://schemas.microsoft.com/office/drawing/2014/main" id="{77964422-25E7-4758-8CC1-BE383E1084F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379005" y="2412319"/>
            <a:ext cx="914400" cy="914400"/>
          </a:xfrm>
          <a:prstGeom prst="rect">
            <a:avLst/>
          </a:prstGeom>
        </p:spPr>
      </p:pic>
    </p:spTree>
    <p:extLst>
      <p:ext uri="{BB962C8B-B14F-4D97-AF65-F5344CB8AC3E}">
        <p14:creationId xmlns:p14="http://schemas.microsoft.com/office/powerpoint/2010/main" val="26279959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Orleans logo">
            <a:extLst>
              <a:ext uri="{FF2B5EF4-FFF2-40B4-BE49-F238E27FC236}">
                <a16:creationId xmlns:a16="http://schemas.microsoft.com/office/drawing/2014/main" id="{220C0821-B64C-40B5-8590-A6E63C2859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41483" y="1916706"/>
            <a:ext cx="7909034" cy="3024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68590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White 3D hexagon background">
            <a:extLst>
              <a:ext uri="{FF2B5EF4-FFF2-40B4-BE49-F238E27FC236}">
                <a16:creationId xmlns:a16="http://schemas.microsoft.com/office/drawing/2014/main" id="{AE4849CF-3F32-F24B-AD4D-CACF1222928E}"/>
              </a:ext>
            </a:extLst>
          </p:cNvPr>
          <p:cNvPicPr>
            <a:picLocks noGrp="1" noChangeAspect="1"/>
          </p:cNvPicPr>
          <p:nvPr>
            <p:ph type="pic" sz="quarter" idx="10"/>
          </p:nvPr>
        </p:nvPicPr>
        <p:blipFill>
          <a:blip r:embed="rId2"/>
          <a:srcRect l="16497" r="16497"/>
          <a:stretch/>
        </p:blipFill>
        <p:spPr>
          <a:xfrm>
            <a:off x="5299075" y="0"/>
            <a:ext cx="6892925" cy="6858000"/>
          </a:xfrm>
        </p:spPr>
      </p:pic>
      <p:sp>
        <p:nvSpPr>
          <p:cNvPr id="2" name="Title 1">
            <a:extLst>
              <a:ext uri="{FF2B5EF4-FFF2-40B4-BE49-F238E27FC236}">
                <a16:creationId xmlns:a16="http://schemas.microsoft.com/office/drawing/2014/main" id="{2A186735-707E-C64D-A5F2-27814325A5EA}"/>
              </a:ext>
            </a:extLst>
          </p:cNvPr>
          <p:cNvSpPr>
            <a:spLocks noGrp="1"/>
          </p:cNvSpPr>
          <p:nvPr>
            <p:ph type="title" idx="4294967295"/>
          </p:nvPr>
        </p:nvSpPr>
        <p:spPr>
          <a:xfrm>
            <a:off x="584200" y="457200"/>
            <a:ext cx="4416425" cy="553998"/>
          </a:xfrm>
        </p:spPr>
        <p:txBody>
          <a:bodyPr anchor="t"/>
          <a:lstStyle/>
          <a:p>
            <a:r>
              <a:rPr lang="en-US"/>
              <a:t>Microsoft Orleans</a:t>
            </a:r>
          </a:p>
        </p:txBody>
      </p:sp>
      <p:sp>
        <p:nvSpPr>
          <p:cNvPr id="3" name="Text Placeholder 2">
            <a:extLst>
              <a:ext uri="{FF2B5EF4-FFF2-40B4-BE49-F238E27FC236}">
                <a16:creationId xmlns:a16="http://schemas.microsoft.com/office/drawing/2014/main" id="{70BE4ACB-C154-F64C-B4D3-B1F8A97695BF}"/>
              </a:ext>
            </a:extLst>
          </p:cNvPr>
          <p:cNvSpPr>
            <a:spLocks noGrp="1"/>
          </p:cNvSpPr>
          <p:nvPr>
            <p:ph type="body" sz="quarter" idx="11"/>
          </p:nvPr>
        </p:nvSpPr>
        <p:spPr>
          <a:xfrm>
            <a:off x="584200" y="1869181"/>
            <a:ext cx="4316984" cy="3119637"/>
          </a:xfrm>
        </p:spPr>
        <p:txBody>
          <a:bodyPr>
            <a:noAutofit/>
          </a:bodyPr>
          <a:lstStyle/>
          <a:p>
            <a:pPr marL="342900" indent="-342900">
              <a:buFont typeface="Arial" panose="020B0604020202020204" pitchFamily="34" charset="0"/>
              <a:buChar char="•"/>
            </a:pPr>
            <a:r>
              <a:rPr lang="en-US"/>
              <a:t>Framework for building distributed systems</a:t>
            </a:r>
            <a:br>
              <a:rPr lang="en-US"/>
            </a:br>
            <a:endParaRPr lang="en-US"/>
          </a:p>
          <a:p>
            <a:pPr marL="342900" indent="-342900">
              <a:buFont typeface="Arial" panose="020B0604020202020204" pitchFamily="34" charset="0"/>
              <a:buChar char="•"/>
            </a:pPr>
            <a:r>
              <a:rPr lang="en-US"/>
              <a:t>Microsoft Research project</a:t>
            </a:r>
            <a:br>
              <a:rPr lang="en-US"/>
            </a:br>
            <a:endParaRPr lang="en-US"/>
          </a:p>
          <a:p>
            <a:pPr marL="342900" indent="-342900">
              <a:buFont typeface="Arial" panose="020B0604020202020204" pitchFamily="34" charset="0"/>
              <a:buChar char="•"/>
            </a:pPr>
            <a:r>
              <a:rPr lang="en-US"/>
              <a:t>Designed for the Cloud</a:t>
            </a:r>
            <a:br>
              <a:rPr lang="en-US"/>
            </a:br>
            <a:endParaRPr lang="en-US"/>
          </a:p>
          <a:p>
            <a:pPr marL="342900" indent="-342900">
              <a:buFont typeface="Arial" panose="020B0604020202020204" pitchFamily="34" charset="0"/>
              <a:buChar char="•"/>
            </a:pPr>
            <a:r>
              <a:rPr lang="en-US"/>
              <a:t>Rethink of application architecture</a:t>
            </a:r>
            <a:br>
              <a:rPr lang="en-US"/>
            </a:br>
            <a:endParaRPr lang="en-US"/>
          </a:p>
          <a:p>
            <a:pPr marL="342900" indent="-342900">
              <a:buFont typeface="Arial" panose="020B0604020202020204" pitchFamily="34" charset="0"/>
              <a:buChar char="•"/>
            </a:pPr>
            <a:endParaRPr lang="en-US"/>
          </a:p>
        </p:txBody>
      </p:sp>
    </p:spTree>
    <p:extLst>
      <p:ext uri="{BB962C8B-B14F-4D97-AF65-F5344CB8AC3E}">
        <p14:creationId xmlns:p14="http://schemas.microsoft.com/office/powerpoint/2010/main" val="418738152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White 3D hexagon background">
            <a:extLst>
              <a:ext uri="{FF2B5EF4-FFF2-40B4-BE49-F238E27FC236}">
                <a16:creationId xmlns:a16="http://schemas.microsoft.com/office/drawing/2014/main" id="{AE4849CF-3F32-F24B-AD4D-CACF1222928E}"/>
              </a:ext>
            </a:extLst>
          </p:cNvPr>
          <p:cNvPicPr>
            <a:picLocks noGrp="1" noChangeAspect="1"/>
          </p:cNvPicPr>
          <p:nvPr>
            <p:ph type="pic" sz="quarter" idx="10"/>
          </p:nvPr>
        </p:nvPicPr>
        <p:blipFill>
          <a:blip r:embed="rId2"/>
          <a:srcRect l="16497" r="16497"/>
          <a:stretch/>
        </p:blipFill>
        <p:spPr>
          <a:xfrm>
            <a:off x="5299075" y="0"/>
            <a:ext cx="6892925" cy="6858000"/>
          </a:xfrm>
        </p:spPr>
      </p:pic>
      <p:sp>
        <p:nvSpPr>
          <p:cNvPr id="2" name="Title 1">
            <a:extLst>
              <a:ext uri="{FF2B5EF4-FFF2-40B4-BE49-F238E27FC236}">
                <a16:creationId xmlns:a16="http://schemas.microsoft.com/office/drawing/2014/main" id="{2A186735-707E-C64D-A5F2-27814325A5EA}"/>
              </a:ext>
            </a:extLst>
          </p:cNvPr>
          <p:cNvSpPr>
            <a:spLocks noGrp="1"/>
          </p:cNvSpPr>
          <p:nvPr>
            <p:ph type="title" idx="4294967295"/>
          </p:nvPr>
        </p:nvSpPr>
        <p:spPr>
          <a:xfrm>
            <a:off x="584200" y="457200"/>
            <a:ext cx="4416425" cy="553998"/>
          </a:xfrm>
        </p:spPr>
        <p:txBody>
          <a:bodyPr anchor="t"/>
          <a:lstStyle/>
          <a:p>
            <a:r>
              <a:rPr lang="en-US"/>
              <a:t>Microsoft Orleans</a:t>
            </a:r>
          </a:p>
        </p:txBody>
      </p:sp>
      <p:sp>
        <p:nvSpPr>
          <p:cNvPr id="3" name="Text Placeholder 2">
            <a:extLst>
              <a:ext uri="{FF2B5EF4-FFF2-40B4-BE49-F238E27FC236}">
                <a16:creationId xmlns:a16="http://schemas.microsoft.com/office/drawing/2014/main" id="{70BE4ACB-C154-F64C-B4D3-B1F8A97695BF}"/>
              </a:ext>
            </a:extLst>
          </p:cNvPr>
          <p:cNvSpPr>
            <a:spLocks noGrp="1"/>
          </p:cNvSpPr>
          <p:nvPr>
            <p:ph type="body" sz="quarter" idx="11"/>
          </p:nvPr>
        </p:nvSpPr>
        <p:spPr>
          <a:xfrm>
            <a:off x="584200" y="1869181"/>
            <a:ext cx="4316984" cy="3119637"/>
          </a:xfrm>
        </p:spPr>
        <p:txBody>
          <a:bodyPr>
            <a:noAutofit/>
          </a:bodyPr>
          <a:lstStyle/>
          <a:p>
            <a:pPr marL="342900" indent="-342900">
              <a:buFont typeface="Arial" panose="020B0604020202020204" pitchFamily="34" charset="0"/>
              <a:buChar char="•"/>
            </a:pPr>
            <a:r>
              <a:rPr lang="en-US"/>
              <a:t>A distributed .NET runtime</a:t>
            </a:r>
            <a:br>
              <a:rPr lang="en-US"/>
            </a:br>
            <a:endParaRPr lang="en-US"/>
          </a:p>
          <a:p>
            <a:pPr marL="342900" indent="-342900">
              <a:buFont typeface="Arial" panose="020B0604020202020204" pitchFamily="34" charset="0"/>
              <a:buChar char="•"/>
            </a:pPr>
            <a:r>
              <a:rPr lang="en-US"/>
              <a:t>Embraces state</a:t>
            </a:r>
            <a:br>
              <a:rPr lang="en-US"/>
            </a:br>
            <a:endParaRPr lang="en-US"/>
          </a:p>
          <a:p>
            <a:pPr marL="342900" indent="-342900">
              <a:buFont typeface="Arial" panose="020B0604020202020204" pitchFamily="34" charset="0"/>
              <a:buChar char="•"/>
            </a:pPr>
            <a:r>
              <a:rPr lang="en-US"/>
              <a:t>Turn-based concurrency model</a:t>
            </a:r>
            <a:br>
              <a:rPr lang="en-US"/>
            </a:br>
            <a:endParaRPr lang="en-US"/>
          </a:p>
          <a:p>
            <a:pPr marL="342900" indent="-342900">
              <a:buFont typeface="Arial" panose="020B0604020202020204" pitchFamily="34" charset="0"/>
              <a:buChar char="•"/>
            </a:pPr>
            <a:r>
              <a:rPr lang="en-US"/>
              <a:t>Fault-tolerant system</a:t>
            </a:r>
            <a:br>
              <a:rPr lang="en-US"/>
            </a:br>
            <a:endParaRPr lang="en-US"/>
          </a:p>
          <a:p>
            <a:pPr marL="342900" indent="-342900">
              <a:buFont typeface="Arial" panose="020B0604020202020204" pitchFamily="34" charset="0"/>
              <a:buChar char="•"/>
            </a:pPr>
            <a:endParaRPr lang="en-US"/>
          </a:p>
        </p:txBody>
      </p:sp>
    </p:spTree>
    <p:extLst>
      <p:ext uri="{BB962C8B-B14F-4D97-AF65-F5344CB8AC3E}">
        <p14:creationId xmlns:p14="http://schemas.microsoft.com/office/powerpoint/2010/main" val="2730024234"/>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id="{49090364-10A3-D343-A772-C1BF7AE2D886}"/>
              </a:ext>
            </a:extLst>
          </p:cNvPr>
          <p:cNvPicPr>
            <a:picLocks noGrp="1" noChangeAspect="1"/>
          </p:cNvPicPr>
          <p:nvPr>
            <p:ph type="pic" sz="quarter" idx="10"/>
          </p:nvPr>
        </p:nvPicPr>
        <p:blipFill>
          <a:blip r:embed="rId2"/>
          <a:srcRect t="9819" b="9819"/>
          <a:stretch/>
        </p:blipFill>
        <p:spPr>
          <a:xfrm>
            <a:off x="0" y="0"/>
            <a:ext cx="12192000" cy="6858000"/>
          </a:xfrm>
        </p:spPr>
      </p:pic>
      <p:sp>
        <p:nvSpPr>
          <p:cNvPr id="3" name="Title 2">
            <a:extLst>
              <a:ext uri="{FF2B5EF4-FFF2-40B4-BE49-F238E27FC236}">
                <a16:creationId xmlns:a16="http://schemas.microsoft.com/office/drawing/2014/main" id="{70707A6B-E495-BD47-9C2C-7B09C7774604}"/>
              </a:ext>
            </a:extLst>
          </p:cNvPr>
          <p:cNvSpPr>
            <a:spLocks noGrp="1"/>
          </p:cNvSpPr>
          <p:nvPr>
            <p:ph type="title"/>
          </p:nvPr>
        </p:nvSpPr>
        <p:spPr/>
        <p:txBody>
          <a:bodyPr/>
          <a:lstStyle/>
          <a:p>
            <a:r>
              <a:rPr lang="en-US"/>
              <a:t>Halo 4</a:t>
            </a:r>
          </a:p>
        </p:txBody>
      </p:sp>
    </p:spTree>
    <p:extLst>
      <p:ext uri="{BB962C8B-B14F-4D97-AF65-F5344CB8AC3E}">
        <p14:creationId xmlns:p14="http://schemas.microsoft.com/office/powerpoint/2010/main" val="3347576468"/>
      </p:ext>
    </p:extLst>
  </p:cSld>
  <p:clrMapOvr>
    <a:masterClrMapping/>
  </p:clrMapOvr>
  <p:transition>
    <p:fade/>
  </p:transition>
</p:sld>
</file>

<file path=ppt/theme/theme1.xml><?xml version="1.0" encoding="utf-8"?>
<a:theme xmlns:a="http://schemas.openxmlformats.org/drawingml/2006/main" name="White Template">
  <a:themeElements>
    <a:clrScheme name="Custom 9">
      <a:dk1>
        <a:srgbClr val="000000"/>
      </a:dk1>
      <a:lt1>
        <a:srgbClr val="FFFFFF"/>
      </a:lt1>
      <a:dk2>
        <a:srgbClr val="3B2E58"/>
      </a:dk2>
      <a:lt2>
        <a:srgbClr val="E6E6E6"/>
      </a:lt2>
      <a:accent1>
        <a:srgbClr val="8661C5"/>
      </a:accent1>
      <a:accent2>
        <a:srgbClr val="243A5E"/>
      </a:accent2>
      <a:accent3>
        <a:srgbClr val="D59D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brand_template_purple.potx" id="{44DD25B6-5647-4ADD-99D1-E39D4A7568A2}" vid="{E7AAC642-1489-4046-BD87-AA3BB5B0741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4F24400607199A40B33B787452AC6853" ma:contentTypeVersion="4" ma:contentTypeDescription="Create a new document." ma:contentTypeScope="" ma:versionID="d4fa0e962e154771c4b04d157f065612">
  <xsd:schema xmlns:xsd="http://www.w3.org/2001/XMLSchema" xmlns:xs="http://www.w3.org/2001/XMLSchema" xmlns:p="http://schemas.microsoft.com/office/2006/metadata/properties" xmlns:ns2="f784ab01-3b00-4499-a3fe-88ca86405c7b" xmlns:ns3="17012f8d-dfee-46cb-a314-eed379f2338a" targetNamespace="http://schemas.microsoft.com/office/2006/metadata/properties" ma:root="true" ma:fieldsID="e40c5e3d3f289be86837d2f9b3f2d413" ns2:_="" ns3:_="">
    <xsd:import namespace="f784ab01-3b00-4499-a3fe-88ca86405c7b"/>
    <xsd:import namespace="17012f8d-dfee-46cb-a314-eed379f2338a"/>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784ab01-3b00-4499-a3fe-88ca86405c7b"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17012f8d-dfee-46cb-a314-eed379f2338a"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42CD3018-9B96-4C4E-8DC3-544FAA3F57DF}">
  <ds:schemaRefs>
    <ds:schemaRef ds:uri="http://schemas.microsoft.com/sharepoint/v3/contenttype/forms"/>
  </ds:schemaRefs>
</ds:datastoreItem>
</file>

<file path=customXml/itemProps2.xml><?xml version="1.0" encoding="utf-8"?>
<ds:datastoreItem xmlns:ds="http://schemas.openxmlformats.org/officeDocument/2006/customXml" ds:itemID="{51CAF6A1-614E-4E53-BCAC-D7E295BEFF5F}">
  <ds:schemaRefs>
    <ds:schemaRef ds:uri="17012f8d-dfee-46cb-a314-eed379f2338a"/>
    <ds:schemaRef ds:uri="f784ab01-3b00-4499-a3fe-88ca86405c7b"/>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6EF62E0F-C19E-4B6F-ABE5-7C9E6BC39534}">
  <ds:schemaRefs>
    <ds:schemaRef ds:uri="17012f8d-dfee-46cb-a314-eed379f2338a"/>
    <ds:schemaRef ds:uri="f784ab01-3b00-4499-a3fe-88ca86405c7b"/>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Microsoft brand template-purple</Template>
  <TotalTime>0</TotalTime>
  <Words>864</Words>
  <Application>Microsoft Office PowerPoint</Application>
  <PresentationFormat>Widescreen</PresentationFormat>
  <Paragraphs>162</Paragraphs>
  <Slides>27</Slides>
  <Notes>11</Notes>
  <HiddenSlides>2</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27</vt:i4>
      </vt:variant>
    </vt:vector>
  </HeadingPairs>
  <TitlesOfParts>
    <vt:vector size="34" baseType="lpstr">
      <vt:lpstr>Arial</vt:lpstr>
      <vt:lpstr>Calibri</vt:lpstr>
      <vt:lpstr>Consolas</vt:lpstr>
      <vt:lpstr>Segoe UI</vt:lpstr>
      <vt:lpstr>Segoe UI Semibold</vt:lpstr>
      <vt:lpstr>Wingdings</vt:lpstr>
      <vt:lpstr>White Template</vt:lpstr>
      <vt:lpstr>Microsoft Orleans</vt:lpstr>
      <vt:lpstr>Programming for IoT</vt:lpstr>
      <vt:lpstr>Programming for Multicore</vt:lpstr>
      <vt:lpstr>Programming for Cloud</vt:lpstr>
      <vt:lpstr>3-Tier Architecture</vt:lpstr>
      <vt:lpstr>PowerPoint Presentation</vt:lpstr>
      <vt:lpstr>Microsoft Orleans</vt:lpstr>
      <vt:lpstr>Microsoft Orleans</vt:lpstr>
      <vt:lpstr>Halo 4</vt:lpstr>
      <vt:lpstr>PowerPoint Presentation</vt:lpstr>
      <vt:lpstr>Orleans Architecture</vt:lpstr>
      <vt:lpstr>Orleans Architecture</vt:lpstr>
      <vt:lpstr>Features of a Grain</vt:lpstr>
      <vt:lpstr>Programming a Grain</vt:lpstr>
      <vt:lpstr>Programming a Grain</vt:lpstr>
      <vt:lpstr>PowerPoint Presentation</vt:lpstr>
      <vt:lpstr>PowerPoint Presentation</vt:lpstr>
      <vt:lpstr>PowerPoint Presentation</vt:lpstr>
      <vt:lpstr>Features of a Silo</vt:lpstr>
      <vt:lpstr>Programming in Orleans</vt:lpstr>
      <vt:lpstr>PowerPoint Presentation</vt:lpstr>
      <vt:lpstr>PowerPoint Presentation</vt:lpstr>
      <vt:lpstr>Scalability</vt:lpstr>
      <vt:lpstr>Advanced Concepts</vt:lpstr>
      <vt:lpstr>PowerPoint Presentation</vt:lpstr>
      <vt:lpstr>Orleans makes programming a cluster of machines feel like a single computer  It’s great for systems requiring high availability, high throughput, low latency or concurrency </vt:lpstr>
      <vt:lpstr>Thank you</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the Microsoft presentation toolkit</dc:title>
  <dc:subject/>
  <dc:creator>Richard Astbury</dc:creator>
  <cp:keywords/>
  <dc:description/>
  <cp:lastModifiedBy>Richard Astbury</cp:lastModifiedBy>
  <cp:revision>2</cp:revision>
  <dcterms:created xsi:type="dcterms:W3CDTF">2021-11-02T13:08:29Z</dcterms:created>
  <dcterms:modified xsi:type="dcterms:W3CDTF">2022-06-13T12:55:49Z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0x0101004F24400607199A40B33B787452AC6853</vt:lpwstr>
  </property>
</Properties>
</file>